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28"/>
  </p:notesMasterIdLst>
  <p:handoutMasterIdLst>
    <p:handoutMasterId r:id="rId29"/>
  </p:handoutMasterIdLst>
  <p:sldIdLst>
    <p:sldId id="300" r:id="rId2"/>
    <p:sldId id="547" r:id="rId3"/>
    <p:sldId id="569" r:id="rId4"/>
    <p:sldId id="564" r:id="rId5"/>
    <p:sldId id="565" r:id="rId6"/>
    <p:sldId id="501" r:id="rId7"/>
    <p:sldId id="543" r:id="rId8"/>
    <p:sldId id="560" r:id="rId9"/>
    <p:sldId id="566" r:id="rId10"/>
    <p:sldId id="542" r:id="rId11"/>
    <p:sldId id="541" r:id="rId12"/>
    <p:sldId id="535" r:id="rId13"/>
    <p:sldId id="570" r:id="rId14"/>
    <p:sldId id="567" r:id="rId15"/>
    <p:sldId id="553" r:id="rId16"/>
    <p:sldId id="554" r:id="rId17"/>
    <p:sldId id="555" r:id="rId18"/>
    <p:sldId id="562" r:id="rId19"/>
    <p:sldId id="563" r:id="rId20"/>
    <p:sldId id="571" r:id="rId21"/>
    <p:sldId id="568" r:id="rId22"/>
    <p:sldId id="561" r:id="rId23"/>
    <p:sldId id="507" r:id="rId24"/>
    <p:sldId id="480" r:id="rId25"/>
    <p:sldId id="503" r:id="rId26"/>
    <p:sldId id="504" r:id="rId27"/>
  </p:sldIdLst>
  <p:sldSz cx="9144000" cy="6858000" type="screen4x3"/>
  <p:notesSz cx="6883400" cy="9906000"/>
  <p:custDataLst>
    <p:tags r:id="rId30"/>
  </p:custDataLst>
  <p:defaultTextStyle>
    <a:defPPr>
      <a:defRPr lang="en-US"/>
    </a:defPPr>
    <a:lvl1pPr algn="l" rtl="0" fontAlgn="base">
      <a:spcBef>
        <a:spcPct val="0"/>
      </a:spcBef>
      <a:spcAft>
        <a:spcPct val="0"/>
      </a:spcAft>
      <a:defRPr sz="2200" b="1" kern="1200">
        <a:solidFill>
          <a:schemeClr val="hlink"/>
        </a:solidFill>
        <a:latin typeface="Arial" pitchFamily="34" charset="0"/>
        <a:ea typeface="MS PGothic" pitchFamily="34" charset="-128"/>
        <a:cs typeface="Arial" pitchFamily="34" charset="0"/>
      </a:defRPr>
    </a:lvl1pPr>
    <a:lvl2pPr marL="455613" indent="1588" algn="l" rtl="0" fontAlgn="base">
      <a:spcBef>
        <a:spcPct val="0"/>
      </a:spcBef>
      <a:spcAft>
        <a:spcPct val="0"/>
      </a:spcAft>
      <a:defRPr sz="2200" b="1" kern="1200">
        <a:solidFill>
          <a:schemeClr val="hlink"/>
        </a:solidFill>
        <a:latin typeface="Arial" pitchFamily="34" charset="0"/>
        <a:ea typeface="MS PGothic" pitchFamily="34" charset="-128"/>
        <a:cs typeface="Arial" pitchFamily="34" charset="0"/>
      </a:defRPr>
    </a:lvl2pPr>
    <a:lvl3pPr marL="912813" indent="1588" algn="l" rtl="0" fontAlgn="base">
      <a:spcBef>
        <a:spcPct val="0"/>
      </a:spcBef>
      <a:spcAft>
        <a:spcPct val="0"/>
      </a:spcAft>
      <a:defRPr sz="2200" b="1" kern="1200">
        <a:solidFill>
          <a:schemeClr val="hlink"/>
        </a:solidFill>
        <a:latin typeface="Arial" pitchFamily="34" charset="0"/>
        <a:ea typeface="MS PGothic" pitchFamily="34" charset="-128"/>
        <a:cs typeface="Arial" pitchFamily="34" charset="0"/>
      </a:defRPr>
    </a:lvl3pPr>
    <a:lvl4pPr marL="1370013" indent="1588" algn="l" rtl="0" fontAlgn="base">
      <a:spcBef>
        <a:spcPct val="0"/>
      </a:spcBef>
      <a:spcAft>
        <a:spcPct val="0"/>
      </a:spcAft>
      <a:defRPr sz="2200" b="1" kern="1200">
        <a:solidFill>
          <a:schemeClr val="hlink"/>
        </a:solidFill>
        <a:latin typeface="Arial" pitchFamily="34" charset="0"/>
        <a:ea typeface="MS PGothic" pitchFamily="34" charset="-128"/>
        <a:cs typeface="Arial" pitchFamily="34" charset="0"/>
      </a:defRPr>
    </a:lvl4pPr>
    <a:lvl5pPr marL="1827213" indent="1588" algn="l" rtl="0" fontAlgn="base">
      <a:spcBef>
        <a:spcPct val="0"/>
      </a:spcBef>
      <a:spcAft>
        <a:spcPct val="0"/>
      </a:spcAft>
      <a:defRPr sz="2200" b="1" kern="1200">
        <a:solidFill>
          <a:schemeClr val="hlink"/>
        </a:solidFill>
        <a:latin typeface="Arial" pitchFamily="34" charset="0"/>
        <a:ea typeface="MS PGothic" pitchFamily="34" charset="-128"/>
        <a:cs typeface="Arial" pitchFamily="34" charset="0"/>
      </a:defRPr>
    </a:lvl5pPr>
    <a:lvl6pPr marL="2286000" algn="l" defTabSz="914400" rtl="0" eaLnBrk="1" latinLnBrk="0" hangingPunct="1">
      <a:defRPr sz="2200" b="1" kern="1200">
        <a:solidFill>
          <a:schemeClr val="hlink"/>
        </a:solidFill>
        <a:latin typeface="Arial" pitchFamily="34" charset="0"/>
        <a:ea typeface="MS PGothic" pitchFamily="34" charset="-128"/>
        <a:cs typeface="Arial" pitchFamily="34" charset="0"/>
      </a:defRPr>
    </a:lvl6pPr>
    <a:lvl7pPr marL="2743200" algn="l" defTabSz="914400" rtl="0" eaLnBrk="1" latinLnBrk="0" hangingPunct="1">
      <a:defRPr sz="2200" b="1" kern="1200">
        <a:solidFill>
          <a:schemeClr val="hlink"/>
        </a:solidFill>
        <a:latin typeface="Arial" pitchFamily="34" charset="0"/>
        <a:ea typeface="MS PGothic" pitchFamily="34" charset="-128"/>
        <a:cs typeface="Arial" pitchFamily="34" charset="0"/>
      </a:defRPr>
    </a:lvl7pPr>
    <a:lvl8pPr marL="3200400" algn="l" defTabSz="914400" rtl="0" eaLnBrk="1" latinLnBrk="0" hangingPunct="1">
      <a:defRPr sz="2200" b="1" kern="1200">
        <a:solidFill>
          <a:schemeClr val="hlink"/>
        </a:solidFill>
        <a:latin typeface="Arial" pitchFamily="34" charset="0"/>
        <a:ea typeface="MS PGothic" pitchFamily="34" charset="-128"/>
        <a:cs typeface="Arial" pitchFamily="34" charset="0"/>
      </a:defRPr>
    </a:lvl8pPr>
    <a:lvl9pPr marL="3657600" algn="l" defTabSz="914400" rtl="0" eaLnBrk="1" latinLnBrk="0" hangingPunct="1">
      <a:defRPr sz="2200" b="1" kern="1200">
        <a:solidFill>
          <a:schemeClr val="hlink"/>
        </a:solidFill>
        <a:latin typeface="Arial" pitchFamily="34" charset="0"/>
        <a:ea typeface="MS PGothic" pitchFamily="34" charset="-128"/>
        <a:cs typeface="Arial" pitchFamily="34" charset="0"/>
      </a:defRPr>
    </a:lvl9pPr>
  </p:defaultTextStyle>
  <p:extLst>
    <p:ext uri="{EFAFB233-063F-42B5-8137-9DF3F51BA10A}">
      <p15:sldGuideLst xmlns:p15="http://schemas.microsoft.com/office/powerpoint/2012/main" xmlns="">
        <p15:guide id="1" orient="horz" pos="1181">
          <p15:clr>
            <a:srgbClr val="A4A3A4"/>
          </p15:clr>
        </p15:guide>
        <p15:guide id="2" pos="173">
          <p15:clr>
            <a:srgbClr val="A4A3A4"/>
          </p15:clr>
        </p15:guide>
      </p15:sldGuideLst>
    </p:ext>
    <p:ext uri="{2D200454-40CA-4A62-9FC3-DE9A4176ACB9}">
      <p15:notesGuideLst xmlns:p15="http://schemas.microsoft.com/office/powerpoint/2012/main" xmlns="">
        <p15:guide id="1" orient="horz" pos="3120">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027"/>
    <a:srgbClr val="003F69"/>
    <a:srgbClr val="890A8A"/>
    <a:srgbClr val="FF8237"/>
    <a:srgbClr val="EB0016"/>
    <a:srgbClr val="003C7B"/>
    <a:srgbClr val="FF9623"/>
    <a:srgbClr val="C00000"/>
    <a:srgbClr val="FF642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3" autoAdjust="0"/>
  </p:normalViewPr>
  <p:slideViewPr>
    <p:cSldViewPr snapToGrid="0">
      <p:cViewPr>
        <p:scale>
          <a:sx n="80" d="100"/>
          <a:sy n="80" d="100"/>
        </p:scale>
        <p:origin x="-1542" y="-90"/>
      </p:cViewPr>
      <p:guideLst>
        <p:guide orient="horz" pos="1181"/>
        <p:guide pos="173"/>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2" d="100"/>
          <a:sy n="92" d="100"/>
        </p:scale>
        <p:origin x="-2676" y="-108"/>
      </p:cViewPr>
      <p:guideLst>
        <p:guide orient="horz" pos="3120"/>
        <p:guide pos="216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6802C-B82A-4BFD-83D4-4D0876DEC415}"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n-GB"/>
        </a:p>
      </dgm:t>
    </dgm:pt>
    <dgm:pt modelId="{E15DE34E-F442-474A-BCCD-0944E8472478}">
      <dgm:prSet phldrT="[Text]" custT="1"/>
      <dgm:spPr/>
      <dgm:t>
        <a:bodyPr/>
        <a:lstStyle/>
        <a:p>
          <a:r>
            <a:rPr lang="en-GB" sz="2000" dirty="0" smtClean="0"/>
            <a:t>What is Analytics?</a:t>
          </a:r>
          <a:endParaRPr lang="en-GB" sz="2000" dirty="0"/>
        </a:p>
      </dgm:t>
    </dgm:pt>
    <dgm:pt modelId="{9D58F075-5BD1-4882-AC36-CD83A402AD68}" type="parTrans" cxnId="{A2CF2331-5E0C-4414-875F-956F164003BB}">
      <dgm:prSet/>
      <dgm:spPr/>
      <dgm:t>
        <a:bodyPr/>
        <a:lstStyle/>
        <a:p>
          <a:endParaRPr lang="en-GB" sz="1400"/>
        </a:p>
      </dgm:t>
    </dgm:pt>
    <dgm:pt modelId="{7EC8A97E-ABED-48CB-AC0E-BCD77ACECAD7}" type="sibTrans" cxnId="{A2CF2331-5E0C-4414-875F-956F164003BB}">
      <dgm:prSet/>
      <dgm:spPr/>
      <dgm:t>
        <a:bodyPr/>
        <a:lstStyle/>
        <a:p>
          <a:endParaRPr lang="en-GB" sz="1400"/>
        </a:p>
      </dgm:t>
    </dgm:pt>
    <dgm:pt modelId="{29A01875-28FC-4090-8043-72986A2EF5AB}">
      <dgm:prSet phldrT="[Text]" custT="1"/>
      <dgm:spPr/>
      <dgm:t>
        <a:bodyPr/>
        <a:lstStyle/>
        <a:p>
          <a:r>
            <a:rPr lang="en-GB" sz="2000" dirty="0" err="1" smtClean="0"/>
            <a:t>Cognos</a:t>
          </a:r>
          <a:r>
            <a:rPr lang="en-GB" sz="2000" dirty="0" smtClean="0"/>
            <a:t> Business Intelligence (BI)</a:t>
          </a:r>
          <a:endParaRPr lang="en-GB" sz="2000" dirty="0"/>
        </a:p>
      </dgm:t>
    </dgm:pt>
    <dgm:pt modelId="{61EB1C49-19AB-4C49-A5DA-098AD8560458}" type="parTrans" cxnId="{8584B588-0639-48F7-A77C-018AC63C17C9}">
      <dgm:prSet/>
      <dgm:spPr/>
      <dgm:t>
        <a:bodyPr/>
        <a:lstStyle/>
        <a:p>
          <a:endParaRPr lang="en-GB"/>
        </a:p>
      </dgm:t>
    </dgm:pt>
    <dgm:pt modelId="{315EA6BF-3A88-4BBF-B131-8944F23AC5F7}" type="sibTrans" cxnId="{8584B588-0639-48F7-A77C-018AC63C17C9}">
      <dgm:prSet/>
      <dgm:spPr/>
      <dgm:t>
        <a:bodyPr/>
        <a:lstStyle/>
        <a:p>
          <a:endParaRPr lang="en-GB"/>
        </a:p>
      </dgm:t>
    </dgm:pt>
    <dgm:pt modelId="{497B23FD-5714-46C7-833B-3F88AB0FF784}">
      <dgm:prSet phldrT="[Text]" custT="1"/>
      <dgm:spPr/>
      <dgm:t>
        <a:bodyPr/>
        <a:lstStyle/>
        <a:p>
          <a:r>
            <a:rPr lang="en-GB" sz="2000" dirty="0" smtClean="0"/>
            <a:t>SPSS </a:t>
          </a:r>
          <a:r>
            <a:rPr lang="en-GB" sz="2000" dirty="0" err="1" smtClean="0"/>
            <a:t>Modeler</a:t>
          </a:r>
          <a:endParaRPr lang="en-GB" sz="2000" dirty="0"/>
        </a:p>
      </dgm:t>
    </dgm:pt>
    <dgm:pt modelId="{BA97C454-FD85-40B3-ACD2-8BD54BA91D55}" type="parTrans" cxnId="{BC54597D-2457-40DF-BFE6-97B6F376CE6E}">
      <dgm:prSet/>
      <dgm:spPr/>
      <dgm:t>
        <a:bodyPr/>
        <a:lstStyle/>
        <a:p>
          <a:endParaRPr lang="en-GB"/>
        </a:p>
      </dgm:t>
    </dgm:pt>
    <dgm:pt modelId="{4017FEB5-334D-4871-9DA7-A3A1A4E62CA4}" type="sibTrans" cxnId="{BC54597D-2457-40DF-BFE6-97B6F376CE6E}">
      <dgm:prSet/>
      <dgm:spPr/>
      <dgm:t>
        <a:bodyPr/>
        <a:lstStyle/>
        <a:p>
          <a:endParaRPr lang="en-GB"/>
        </a:p>
      </dgm:t>
    </dgm:pt>
    <dgm:pt modelId="{09A0E48B-C67A-4C71-854C-900393F4E7B7}">
      <dgm:prSet phldrT="[Text]" custT="1"/>
      <dgm:spPr/>
      <dgm:t>
        <a:bodyPr/>
        <a:lstStyle/>
        <a:p>
          <a:r>
            <a:rPr lang="en-GB" sz="2000" dirty="0" smtClean="0"/>
            <a:t>Summary</a:t>
          </a:r>
          <a:endParaRPr lang="en-GB" sz="2000" dirty="0"/>
        </a:p>
      </dgm:t>
    </dgm:pt>
    <dgm:pt modelId="{25A30EEC-44A5-46A7-9B09-DF7BA5663A34}" type="parTrans" cxnId="{94946308-E79A-4A00-B7D5-2231B47395AD}">
      <dgm:prSet/>
      <dgm:spPr/>
      <dgm:t>
        <a:bodyPr/>
        <a:lstStyle/>
        <a:p>
          <a:endParaRPr lang="en-GB"/>
        </a:p>
      </dgm:t>
    </dgm:pt>
    <dgm:pt modelId="{3A8C5064-6A42-4F6C-A0CD-B0574DA884BC}" type="sibTrans" cxnId="{94946308-E79A-4A00-B7D5-2231B47395AD}">
      <dgm:prSet/>
      <dgm:spPr/>
      <dgm:t>
        <a:bodyPr/>
        <a:lstStyle/>
        <a:p>
          <a:endParaRPr lang="en-GB"/>
        </a:p>
      </dgm:t>
    </dgm:pt>
    <dgm:pt modelId="{C462FA78-4A66-46C8-8629-B94C21462A3F}">
      <dgm:prSet phldrT="[Text]" custT="1"/>
      <dgm:spPr/>
      <dgm:t>
        <a:bodyPr/>
        <a:lstStyle/>
        <a:p>
          <a:r>
            <a:rPr lang="en-GB" sz="2000" dirty="0" smtClean="0"/>
            <a:t>Why are organisations looking at Analytics?</a:t>
          </a:r>
          <a:endParaRPr lang="en-GB" sz="2000" dirty="0"/>
        </a:p>
      </dgm:t>
    </dgm:pt>
    <dgm:pt modelId="{8EB8F1F2-70F5-4BEB-AC80-2F5C5B06E335}" type="parTrans" cxnId="{011E28D6-BE56-4885-8B03-6EBB00EC00AC}">
      <dgm:prSet/>
      <dgm:spPr/>
      <dgm:t>
        <a:bodyPr/>
        <a:lstStyle/>
        <a:p>
          <a:endParaRPr lang="en-GB"/>
        </a:p>
      </dgm:t>
    </dgm:pt>
    <dgm:pt modelId="{FDE70044-DDC7-45F7-87F1-B52B2134BA8E}" type="sibTrans" cxnId="{011E28D6-BE56-4885-8B03-6EBB00EC00AC}">
      <dgm:prSet/>
      <dgm:spPr/>
      <dgm:t>
        <a:bodyPr/>
        <a:lstStyle/>
        <a:p>
          <a:endParaRPr lang="en-GB"/>
        </a:p>
      </dgm:t>
    </dgm:pt>
    <dgm:pt modelId="{2C3ECC84-1609-43F2-AA5B-18077EAC5299}">
      <dgm:prSet phldrT="[Text]" custT="1"/>
      <dgm:spPr/>
      <dgm:t>
        <a:bodyPr/>
        <a:lstStyle/>
        <a:p>
          <a:r>
            <a:rPr lang="en-GB" sz="2000" dirty="0" smtClean="0"/>
            <a:t>Scope</a:t>
          </a:r>
          <a:endParaRPr lang="en-GB" sz="2000" dirty="0"/>
        </a:p>
      </dgm:t>
    </dgm:pt>
    <dgm:pt modelId="{6F9C9A9D-90CE-49F9-8D40-1AB61C8704A8}" type="parTrans" cxnId="{78F72614-EE08-45A3-BEA7-9C4B5AC6EEFB}">
      <dgm:prSet/>
      <dgm:spPr/>
      <dgm:t>
        <a:bodyPr/>
        <a:lstStyle/>
        <a:p>
          <a:endParaRPr lang="en-GB"/>
        </a:p>
      </dgm:t>
    </dgm:pt>
    <dgm:pt modelId="{7DAE9686-8177-42AC-9886-D2F04B79AE1A}" type="sibTrans" cxnId="{78F72614-EE08-45A3-BEA7-9C4B5AC6EEFB}">
      <dgm:prSet/>
      <dgm:spPr/>
      <dgm:t>
        <a:bodyPr/>
        <a:lstStyle/>
        <a:p>
          <a:endParaRPr lang="en-GB"/>
        </a:p>
      </dgm:t>
    </dgm:pt>
    <dgm:pt modelId="{BE535845-2FC0-48DA-B96F-D38D3A5878B1}">
      <dgm:prSet phldrT="[Text]" custT="1"/>
      <dgm:spPr/>
      <dgm:t>
        <a:bodyPr/>
        <a:lstStyle/>
        <a:p>
          <a:r>
            <a:rPr lang="en-GB" sz="2000" dirty="0" smtClean="0"/>
            <a:t>What is it?</a:t>
          </a:r>
          <a:endParaRPr lang="en-GB" sz="2000" dirty="0"/>
        </a:p>
      </dgm:t>
    </dgm:pt>
    <dgm:pt modelId="{661EE293-8257-4A4E-AEE6-072684C37A3D}" type="parTrans" cxnId="{CF90968E-3740-4E60-9092-AC1847810AB1}">
      <dgm:prSet/>
      <dgm:spPr/>
      <dgm:t>
        <a:bodyPr/>
        <a:lstStyle/>
        <a:p>
          <a:endParaRPr lang="en-GB"/>
        </a:p>
      </dgm:t>
    </dgm:pt>
    <dgm:pt modelId="{83F1E2CD-89EB-48E1-8896-1963CA50D6A2}" type="sibTrans" cxnId="{CF90968E-3740-4E60-9092-AC1847810AB1}">
      <dgm:prSet/>
      <dgm:spPr/>
      <dgm:t>
        <a:bodyPr/>
        <a:lstStyle/>
        <a:p>
          <a:endParaRPr lang="en-GB"/>
        </a:p>
      </dgm:t>
    </dgm:pt>
    <dgm:pt modelId="{A08596EF-5A99-4386-A00F-CB57F55DF52C}">
      <dgm:prSet phldrT="[Text]" custT="1"/>
      <dgm:spPr/>
      <dgm:t>
        <a:bodyPr/>
        <a:lstStyle/>
        <a:p>
          <a:r>
            <a:rPr lang="en-GB" sz="2000" dirty="0" smtClean="0"/>
            <a:t>Overview of capabilities</a:t>
          </a:r>
          <a:endParaRPr lang="en-GB" sz="2000" dirty="0"/>
        </a:p>
      </dgm:t>
    </dgm:pt>
    <dgm:pt modelId="{26BB3F35-E95C-4A71-A306-6344853FBCA4}" type="parTrans" cxnId="{C787E951-C526-4E0C-84FA-53577F87FE58}">
      <dgm:prSet/>
      <dgm:spPr/>
      <dgm:t>
        <a:bodyPr/>
        <a:lstStyle/>
        <a:p>
          <a:endParaRPr lang="en-GB"/>
        </a:p>
      </dgm:t>
    </dgm:pt>
    <dgm:pt modelId="{C3B77602-2F54-42DC-B9F1-95285950800D}" type="sibTrans" cxnId="{C787E951-C526-4E0C-84FA-53577F87FE58}">
      <dgm:prSet/>
      <dgm:spPr/>
      <dgm:t>
        <a:bodyPr/>
        <a:lstStyle/>
        <a:p>
          <a:endParaRPr lang="en-GB"/>
        </a:p>
      </dgm:t>
    </dgm:pt>
    <dgm:pt modelId="{FE5B4138-A812-496C-AFD7-6E2C764B57FD}">
      <dgm:prSet phldrT="[Text]" custT="1"/>
      <dgm:spPr/>
      <dgm:t>
        <a:bodyPr/>
        <a:lstStyle/>
        <a:p>
          <a:r>
            <a:rPr lang="en-GB" sz="2000" dirty="0" smtClean="0"/>
            <a:t>How does it work?</a:t>
          </a:r>
          <a:endParaRPr lang="en-GB" sz="2000" dirty="0"/>
        </a:p>
      </dgm:t>
    </dgm:pt>
    <dgm:pt modelId="{F21B7D18-8CBB-4472-A2F3-1FF0B9E42D43}" type="parTrans" cxnId="{1CD0C595-DDBC-45F4-820B-1C2B49B4BF78}">
      <dgm:prSet/>
      <dgm:spPr/>
      <dgm:t>
        <a:bodyPr/>
        <a:lstStyle/>
        <a:p>
          <a:endParaRPr lang="en-GB"/>
        </a:p>
      </dgm:t>
    </dgm:pt>
    <dgm:pt modelId="{978479FF-6DA8-4E10-A46D-3F51679385A0}" type="sibTrans" cxnId="{1CD0C595-DDBC-45F4-820B-1C2B49B4BF78}">
      <dgm:prSet/>
      <dgm:spPr/>
      <dgm:t>
        <a:bodyPr/>
        <a:lstStyle/>
        <a:p>
          <a:endParaRPr lang="en-GB"/>
        </a:p>
      </dgm:t>
    </dgm:pt>
    <dgm:pt modelId="{FB91CC0B-8C44-4BBE-AEC0-021814638E3D}">
      <dgm:prSet phldrT="[Text]" custT="1"/>
      <dgm:spPr/>
      <dgm:t>
        <a:bodyPr/>
        <a:lstStyle/>
        <a:p>
          <a:r>
            <a:rPr lang="en-GB" sz="2000" dirty="0" smtClean="0"/>
            <a:t>What is it?</a:t>
          </a:r>
          <a:endParaRPr lang="en-GB" sz="2000" dirty="0"/>
        </a:p>
      </dgm:t>
    </dgm:pt>
    <dgm:pt modelId="{80D009A8-88B7-43CA-9996-710C5A745BCA}" type="parTrans" cxnId="{D5018FCA-02B2-4BF1-9050-07361A0618AB}">
      <dgm:prSet/>
      <dgm:spPr/>
      <dgm:t>
        <a:bodyPr/>
        <a:lstStyle/>
        <a:p>
          <a:endParaRPr lang="en-GB"/>
        </a:p>
      </dgm:t>
    </dgm:pt>
    <dgm:pt modelId="{C8F615FE-B2D0-481F-BAAC-2D577E090A4A}" type="sibTrans" cxnId="{D5018FCA-02B2-4BF1-9050-07361A0618AB}">
      <dgm:prSet/>
      <dgm:spPr/>
      <dgm:t>
        <a:bodyPr/>
        <a:lstStyle/>
        <a:p>
          <a:endParaRPr lang="en-GB"/>
        </a:p>
      </dgm:t>
    </dgm:pt>
    <dgm:pt modelId="{030EC116-B6C2-4610-83ED-17476E088F5B}">
      <dgm:prSet phldrT="[Text]" custT="1"/>
      <dgm:spPr/>
      <dgm:t>
        <a:bodyPr/>
        <a:lstStyle/>
        <a:p>
          <a:r>
            <a:rPr lang="en-GB" sz="2000" dirty="0" smtClean="0"/>
            <a:t>Overview of SPSS</a:t>
          </a:r>
          <a:endParaRPr lang="en-GB" sz="2000" dirty="0"/>
        </a:p>
      </dgm:t>
    </dgm:pt>
    <dgm:pt modelId="{8FD25420-74E8-4770-860D-78290E6EA26A}" type="parTrans" cxnId="{4FDDBFD0-E8EC-43AD-998D-A59EE25058C9}">
      <dgm:prSet/>
      <dgm:spPr/>
      <dgm:t>
        <a:bodyPr/>
        <a:lstStyle/>
        <a:p>
          <a:endParaRPr lang="en-GB"/>
        </a:p>
      </dgm:t>
    </dgm:pt>
    <dgm:pt modelId="{905E2712-8BC3-4F97-AB53-A1733370208D}" type="sibTrans" cxnId="{4FDDBFD0-E8EC-43AD-998D-A59EE25058C9}">
      <dgm:prSet/>
      <dgm:spPr/>
      <dgm:t>
        <a:bodyPr/>
        <a:lstStyle/>
        <a:p>
          <a:endParaRPr lang="en-GB"/>
        </a:p>
      </dgm:t>
    </dgm:pt>
    <dgm:pt modelId="{F877725F-AC08-4021-833D-28061F624467}">
      <dgm:prSet phldrT="[Text]" custT="1"/>
      <dgm:spPr/>
      <dgm:t>
        <a:bodyPr/>
        <a:lstStyle/>
        <a:p>
          <a:r>
            <a:rPr lang="en-GB" sz="2000" dirty="0" smtClean="0"/>
            <a:t>Demonstration</a:t>
          </a:r>
          <a:endParaRPr lang="en-GB" sz="2000" dirty="0"/>
        </a:p>
      </dgm:t>
    </dgm:pt>
    <dgm:pt modelId="{83E71CDF-C873-4F56-81FC-A65F6A330019}" type="parTrans" cxnId="{6D5AF0FF-D2C4-486E-9239-7CE817C18E15}">
      <dgm:prSet/>
      <dgm:spPr/>
      <dgm:t>
        <a:bodyPr/>
        <a:lstStyle/>
        <a:p>
          <a:endParaRPr lang="en-GB"/>
        </a:p>
      </dgm:t>
    </dgm:pt>
    <dgm:pt modelId="{C457FA65-35D5-4BD6-A6F7-F0D1B261491C}" type="sibTrans" cxnId="{6D5AF0FF-D2C4-486E-9239-7CE817C18E15}">
      <dgm:prSet/>
      <dgm:spPr/>
      <dgm:t>
        <a:bodyPr/>
        <a:lstStyle/>
        <a:p>
          <a:endParaRPr lang="en-GB"/>
        </a:p>
      </dgm:t>
    </dgm:pt>
    <dgm:pt modelId="{557FD4F3-F46C-4F78-85C9-D0652EF90242}">
      <dgm:prSet phldrT="[Text]" custT="1"/>
      <dgm:spPr/>
      <dgm:t>
        <a:bodyPr/>
        <a:lstStyle/>
        <a:p>
          <a:r>
            <a:rPr lang="en-GB" sz="2000" dirty="0" smtClean="0"/>
            <a:t>Demonstration</a:t>
          </a:r>
          <a:endParaRPr lang="en-GB" sz="2000" dirty="0"/>
        </a:p>
      </dgm:t>
    </dgm:pt>
    <dgm:pt modelId="{E7EDCC9B-13BD-4FC3-ABB1-4676983D84E7}" type="parTrans" cxnId="{E9B0F395-E9AA-41B0-BD49-8E366FEE83A8}">
      <dgm:prSet/>
      <dgm:spPr/>
      <dgm:t>
        <a:bodyPr/>
        <a:lstStyle/>
        <a:p>
          <a:endParaRPr lang="en-GB"/>
        </a:p>
      </dgm:t>
    </dgm:pt>
    <dgm:pt modelId="{878B3649-808B-47EE-83CF-C0642C3D2F4C}" type="sibTrans" cxnId="{E9B0F395-E9AA-41B0-BD49-8E366FEE83A8}">
      <dgm:prSet/>
      <dgm:spPr/>
      <dgm:t>
        <a:bodyPr/>
        <a:lstStyle/>
        <a:p>
          <a:endParaRPr lang="en-GB"/>
        </a:p>
      </dgm:t>
    </dgm:pt>
    <dgm:pt modelId="{FF8D5278-722F-4577-912B-5A49949A2FF2}">
      <dgm:prSet phldrT="[Text]" custT="1"/>
      <dgm:spPr/>
      <dgm:t>
        <a:bodyPr/>
        <a:lstStyle/>
        <a:p>
          <a:r>
            <a:rPr lang="en-GB" sz="2000" dirty="0" smtClean="0"/>
            <a:t>Use Cases</a:t>
          </a:r>
          <a:endParaRPr lang="en-GB" sz="2000" dirty="0"/>
        </a:p>
      </dgm:t>
    </dgm:pt>
    <dgm:pt modelId="{8D047E66-6C5F-47FF-88BD-3EA45EF7B512}" type="parTrans" cxnId="{0462B9B0-6B5F-4121-95A3-045087F7CA2C}">
      <dgm:prSet/>
      <dgm:spPr/>
      <dgm:t>
        <a:bodyPr/>
        <a:lstStyle/>
        <a:p>
          <a:endParaRPr lang="en-GB"/>
        </a:p>
      </dgm:t>
    </dgm:pt>
    <dgm:pt modelId="{EDC0A62B-ABC3-42AB-9DFD-E38F092B20B0}" type="sibTrans" cxnId="{0462B9B0-6B5F-4121-95A3-045087F7CA2C}">
      <dgm:prSet/>
      <dgm:spPr/>
      <dgm:t>
        <a:bodyPr/>
        <a:lstStyle/>
        <a:p>
          <a:endParaRPr lang="en-GB"/>
        </a:p>
      </dgm:t>
    </dgm:pt>
    <dgm:pt modelId="{6427203A-FA46-4006-B5F1-218AAF61FDA4}">
      <dgm:prSet phldrT="[Text]" custT="1"/>
      <dgm:spPr/>
      <dgm:t>
        <a:bodyPr/>
        <a:lstStyle/>
        <a:p>
          <a:r>
            <a:rPr lang="en-GB" sz="2000" dirty="0" smtClean="0"/>
            <a:t>Information</a:t>
          </a:r>
          <a:endParaRPr lang="en-GB" sz="2000" dirty="0"/>
        </a:p>
      </dgm:t>
    </dgm:pt>
    <dgm:pt modelId="{EDF25997-9312-44B3-8B58-B079ADD6694E}" type="parTrans" cxnId="{FFA75CE5-C49D-4060-8B9D-DDCEF015A58E}">
      <dgm:prSet/>
      <dgm:spPr/>
      <dgm:t>
        <a:bodyPr/>
        <a:lstStyle/>
        <a:p>
          <a:endParaRPr lang="en-GB"/>
        </a:p>
      </dgm:t>
    </dgm:pt>
    <dgm:pt modelId="{05508B49-7B27-4AEC-B367-8C186E109179}" type="sibTrans" cxnId="{FFA75CE5-C49D-4060-8B9D-DDCEF015A58E}">
      <dgm:prSet/>
      <dgm:spPr/>
      <dgm:t>
        <a:bodyPr/>
        <a:lstStyle/>
        <a:p>
          <a:endParaRPr lang="en-GB"/>
        </a:p>
      </dgm:t>
    </dgm:pt>
    <dgm:pt modelId="{6A9C3B52-CE53-47C1-978E-5BA4EE12E54A}" type="pres">
      <dgm:prSet presAssocID="{5266802C-B82A-4BFD-83D4-4D0876DEC415}" presName="linear" presStyleCnt="0">
        <dgm:presLayoutVars>
          <dgm:animLvl val="lvl"/>
          <dgm:resizeHandles val="exact"/>
        </dgm:presLayoutVars>
      </dgm:prSet>
      <dgm:spPr/>
      <dgm:t>
        <a:bodyPr/>
        <a:lstStyle/>
        <a:p>
          <a:endParaRPr lang="en-GB"/>
        </a:p>
      </dgm:t>
    </dgm:pt>
    <dgm:pt modelId="{22638B5A-082E-4730-A688-7D0FC5A3488A}" type="pres">
      <dgm:prSet presAssocID="{E15DE34E-F442-474A-BCCD-0944E8472478}" presName="parentText" presStyleLbl="node1" presStyleIdx="0" presStyleCnt="4" custLinFactNeighborX="-722">
        <dgm:presLayoutVars>
          <dgm:chMax val="0"/>
          <dgm:bulletEnabled val="1"/>
        </dgm:presLayoutVars>
      </dgm:prSet>
      <dgm:spPr/>
      <dgm:t>
        <a:bodyPr/>
        <a:lstStyle/>
        <a:p>
          <a:endParaRPr lang="en-GB"/>
        </a:p>
      </dgm:t>
    </dgm:pt>
    <dgm:pt modelId="{2BD4D22D-19AA-4802-BFFC-860998E51999}" type="pres">
      <dgm:prSet presAssocID="{E15DE34E-F442-474A-BCCD-0944E8472478}" presName="childText" presStyleLbl="revTx" presStyleIdx="0" presStyleCnt="4">
        <dgm:presLayoutVars>
          <dgm:bulletEnabled val="1"/>
        </dgm:presLayoutVars>
      </dgm:prSet>
      <dgm:spPr/>
      <dgm:t>
        <a:bodyPr/>
        <a:lstStyle/>
        <a:p>
          <a:endParaRPr lang="en-GB"/>
        </a:p>
      </dgm:t>
    </dgm:pt>
    <dgm:pt modelId="{156F4F85-30AB-4F7D-B7A1-96CB79D04978}" type="pres">
      <dgm:prSet presAssocID="{29A01875-28FC-4090-8043-72986A2EF5AB}" presName="parentText" presStyleLbl="node1" presStyleIdx="1" presStyleCnt="4">
        <dgm:presLayoutVars>
          <dgm:chMax val="0"/>
          <dgm:bulletEnabled val="1"/>
        </dgm:presLayoutVars>
      </dgm:prSet>
      <dgm:spPr/>
      <dgm:t>
        <a:bodyPr/>
        <a:lstStyle/>
        <a:p>
          <a:endParaRPr lang="en-GB"/>
        </a:p>
      </dgm:t>
    </dgm:pt>
    <dgm:pt modelId="{CB2B26D9-B892-4367-8CAF-1F3C8DB9A3C3}" type="pres">
      <dgm:prSet presAssocID="{29A01875-28FC-4090-8043-72986A2EF5AB}" presName="childText" presStyleLbl="revTx" presStyleIdx="1" presStyleCnt="4">
        <dgm:presLayoutVars>
          <dgm:bulletEnabled val="1"/>
        </dgm:presLayoutVars>
      </dgm:prSet>
      <dgm:spPr/>
      <dgm:t>
        <a:bodyPr/>
        <a:lstStyle/>
        <a:p>
          <a:endParaRPr lang="en-GB"/>
        </a:p>
      </dgm:t>
    </dgm:pt>
    <dgm:pt modelId="{BEB3528E-5768-420F-A9DC-340610A944CC}" type="pres">
      <dgm:prSet presAssocID="{497B23FD-5714-46C7-833B-3F88AB0FF784}" presName="parentText" presStyleLbl="node1" presStyleIdx="2" presStyleCnt="4">
        <dgm:presLayoutVars>
          <dgm:chMax val="0"/>
          <dgm:bulletEnabled val="1"/>
        </dgm:presLayoutVars>
      </dgm:prSet>
      <dgm:spPr/>
      <dgm:t>
        <a:bodyPr/>
        <a:lstStyle/>
        <a:p>
          <a:endParaRPr lang="en-GB"/>
        </a:p>
      </dgm:t>
    </dgm:pt>
    <dgm:pt modelId="{4399DB2C-8EA9-4351-8815-E127051F4CD9}" type="pres">
      <dgm:prSet presAssocID="{497B23FD-5714-46C7-833B-3F88AB0FF784}" presName="childText" presStyleLbl="revTx" presStyleIdx="2" presStyleCnt="4">
        <dgm:presLayoutVars>
          <dgm:bulletEnabled val="1"/>
        </dgm:presLayoutVars>
      </dgm:prSet>
      <dgm:spPr/>
      <dgm:t>
        <a:bodyPr/>
        <a:lstStyle/>
        <a:p>
          <a:endParaRPr lang="en-GB"/>
        </a:p>
      </dgm:t>
    </dgm:pt>
    <dgm:pt modelId="{A3A12602-D573-4136-B361-1C5B26A3061E}" type="pres">
      <dgm:prSet presAssocID="{09A0E48B-C67A-4C71-854C-900393F4E7B7}" presName="parentText" presStyleLbl="node1" presStyleIdx="3" presStyleCnt="4">
        <dgm:presLayoutVars>
          <dgm:chMax val="0"/>
          <dgm:bulletEnabled val="1"/>
        </dgm:presLayoutVars>
      </dgm:prSet>
      <dgm:spPr/>
      <dgm:t>
        <a:bodyPr/>
        <a:lstStyle/>
        <a:p>
          <a:endParaRPr lang="en-GB"/>
        </a:p>
      </dgm:t>
    </dgm:pt>
    <dgm:pt modelId="{433E41BC-766B-4C1C-8DB9-ECFAB2404539}" type="pres">
      <dgm:prSet presAssocID="{09A0E48B-C67A-4C71-854C-900393F4E7B7}" presName="childText" presStyleLbl="revTx" presStyleIdx="3" presStyleCnt="4">
        <dgm:presLayoutVars>
          <dgm:bulletEnabled val="1"/>
        </dgm:presLayoutVars>
      </dgm:prSet>
      <dgm:spPr/>
      <dgm:t>
        <a:bodyPr/>
        <a:lstStyle/>
        <a:p>
          <a:endParaRPr lang="en-GB"/>
        </a:p>
      </dgm:t>
    </dgm:pt>
  </dgm:ptLst>
  <dgm:cxnLst>
    <dgm:cxn modelId="{CEBFC253-B1DD-483F-AD8D-A554F069D17C}" type="presOf" srcId="{5266802C-B82A-4BFD-83D4-4D0876DEC415}" destId="{6A9C3B52-CE53-47C1-978E-5BA4EE12E54A}" srcOrd="0" destOrd="0" presId="urn:microsoft.com/office/officeart/2005/8/layout/vList2"/>
    <dgm:cxn modelId="{CF90968E-3740-4E60-9092-AC1847810AB1}" srcId="{29A01875-28FC-4090-8043-72986A2EF5AB}" destId="{BE535845-2FC0-48DA-B96F-D38D3A5878B1}" srcOrd="0" destOrd="0" parTransId="{661EE293-8257-4A4E-AEE6-072684C37A3D}" sibTransId="{83F1E2CD-89EB-48E1-8896-1963CA50D6A2}"/>
    <dgm:cxn modelId="{E9B0F395-E9AA-41B0-BD49-8E366FEE83A8}" srcId="{497B23FD-5714-46C7-833B-3F88AB0FF784}" destId="{557FD4F3-F46C-4F78-85C9-D0652EF90242}" srcOrd="2" destOrd="0" parTransId="{E7EDCC9B-13BD-4FC3-ABB1-4676983D84E7}" sibTransId="{878B3649-808B-47EE-83CF-C0642C3D2F4C}"/>
    <dgm:cxn modelId="{1CD0C595-DDBC-45F4-820B-1C2B49B4BF78}" srcId="{29A01875-28FC-4090-8043-72986A2EF5AB}" destId="{FE5B4138-A812-496C-AFD7-6E2C764B57FD}" srcOrd="2" destOrd="0" parTransId="{F21B7D18-8CBB-4472-A2F3-1FF0B9E42D43}" sibTransId="{978479FF-6DA8-4E10-A46D-3F51679385A0}"/>
    <dgm:cxn modelId="{3C17953E-56F2-43D7-B15D-6B9B3A2530A2}" type="presOf" srcId="{09A0E48B-C67A-4C71-854C-900393F4E7B7}" destId="{A3A12602-D573-4136-B361-1C5B26A3061E}" srcOrd="0" destOrd="0" presId="urn:microsoft.com/office/officeart/2005/8/layout/vList2"/>
    <dgm:cxn modelId="{E15FAD27-F0C1-4FA5-A77B-33276D8B7864}" type="presOf" srcId="{BE535845-2FC0-48DA-B96F-D38D3A5878B1}" destId="{CB2B26D9-B892-4367-8CAF-1F3C8DB9A3C3}" srcOrd="0" destOrd="0" presId="urn:microsoft.com/office/officeart/2005/8/layout/vList2"/>
    <dgm:cxn modelId="{94946308-E79A-4A00-B7D5-2231B47395AD}" srcId="{5266802C-B82A-4BFD-83D4-4D0876DEC415}" destId="{09A0E48B-C67A-4C71-854C-900393F4E7B7}" srcOrd="3" destOrd="0" parTransId="{25A30EEC-44A5-46A7-9B09-DF7BA5663A34}" sibTransId="{3A8C5064-6A42-4F6C-A0CD-B0574DA884BC}"/>
    <dgm:cxn modelId="{FFA75CE5-C49D-4060-8B9D-DDCEF015A58E}" srcId="{09A0E48B-C67A-4C71-854C-900393F4E7B7}" destId="{6427203A-FA46-4006-B5F1-218AAF61FDA4}" srcOrd="1" destOrd="0" parTransId="{EDF25997-9312-44B3-8B58-B079ADD6694E}" sibTransId="{05508B49-7B27-4AEC-B367-8C186E109179}"/>
    <dgm:cxn modelId="{88E16643-65AC-4950-8295-063680DA4D99}" type="presOf" srcId="{6427203A-FA46-4006-B5F1-218AAF61FDA4}" destId="{433E41BC-766B-4C1C-8DB9-ECFAB2404539}" srcOrd="0" destOrd="1" presId="urn:microsoft.com/office/officeart/2005/8/layout/vList2"/>
    <dgm:cxn modelId="{011E28D6-BE56-4885-8B03-6EBB00EC00AC}" srcId="{E15DE34E-F442-474A-BCCD-0944E8472478}" destId="{C462FA78-4A66-46C8-8629-B94C21462A3F}" srcOrd="0" destOrd="0" parTransId="{8EB8F1F2-70F5-4BEB-AC80-2F5C5B06E335}" sibTransId="{FDE70044-DDC7-45F7-87F1-B52B2134BA8E}"/>
    <dgm:cxn modelId="{1AF6F20B-BBB4-4EB5-A0DB-3084E502A597}" type="presOf" srcId="{29A01875-28FC-4090-8043-72986A2EF5AB}" destId="{156F4F85-30AB-4F7D-B7A1-96CB79D04978}" srcOrd="0" destOrd="0" presId="urn:microsoft.com/office/officeart/2005/8/layout/vList2"/>
    <dgm:cxn modelId="{CE711D39-36FA-45C1-BD72-0011DF79B31E}" type="presOf" srcId="{F877725F-AC08-4021-833D-28061F624467}" destId="{CB2B26D9-B892-4367-8CAF-1F3C8DB9A3C3}" srcOrd="0" destOrd="3" presId="urn:microsoft.com/office/officeart/2005/8/layout/vList2"/>
    <dgm:cxn modelId="{6F0C5844-5644-4218-961F-B91CABB4CFA4}" type="presOf" srcId="{FF8D5278-722F-4577-912B-5A49949A2FF2}" destId="{433E41BC-766B-4C1C-8DB9-ECFAB2404539}" srcOrd="0" destOrd="0" presId="urn:microsoft.com/office/officeart/2005/8/layout/vList2"/>
    <dgm:cxn modelId="{C363FE98-39F2-4F40-8C0B-01190DA6CB2F}" type="presOf" srcId="{E15DE34E-F442-474A-BCCD-0944E8472478}" destId="{22638B5A-082E-4730-A688-7D0FC5A3488A}" srcOrd="0" destOrd="0" presId="urn:microsoft.com/office/officeart/2005/8/layout/vList2"/>
    <dgm:cxn modelId="{CD66DFBC-EBD4-4D12-A00A-530D178D466F}" type="presOf" srcId="{FB91CC0B-8C44-4BBE-AEC0-021814638E3D}" destId="{4399DB2C-8EA9-4351-8815-E127051F4CD9}" srcOrd="0" destOrd="0" presId="urn:microsoft.com/office/officeart/2005/8/layout/vList2"/>
    <dgm:cxn modelId="{4FDDBFD0-E8EC-43AD-998D-A59EE25058C9}" srcId="{497B23FD-5714-46C7-833B-3F88AB0FF784}" destId="{030EC116-B6C2-4610-83ED-17476E088F5B}" srcOrd="1" destOrd="0" parTransId="{8FD25420-74E8-4770-860D-78290E6EA26A}" sibTransId="{905E2712-8BC3-4F97-AB53-A1733370208D}"/>
    <dgm:cxn modelId="{D5018FCA-02B2-4BF1-9050-07361A0618AB}" srcId="{497B23FD-5714-46C7-833B-3F88AB0FF784}" destId="{FB91CC0B-8C44-4BBE-AEC0-021814638E3D}" srcOrd="0" destOrd="0" parTransId="{80D009A8-88B7-43CA-9996-710C5A745BCA}" sibTransId="{C8F615FE-B2D0-481F-BAAC-2D577E090A4A}"/>
    <dgm:cxn modelId="{C787E951-C526-4E0C-84FA-53577F87FE58}" srcId="{29A01875-28FC-4090-8043-72986A2EF5AB}" destId="{A08596EF-5A99-4386-A00F-CB57F55DF52C}" srcOrd="1" destOrd="0" parTransId="{26BB3F35-E95C-4A71-A306-6344853FBCA4}" sibTransId="{C3B77602-2F54-42DC-B9F1-95285950800D}"/>
    <dgm:cxn modelId="{59AA29CA-8AF5-48DF-B137-E809C2C13870}" type="presOf" srcId="{2C3ECC84-1609-43F2-AA5B-18077EAC5299}" destId="{2BD4D22D-19AA-4802-BFFC-860998E51999}" srcOrd="0" destOrd="1" presId="urn:microsoft.com/office/officeart/2005/8/layout/vList2"/>
    <dgm:cxn modelId="{77841051-1C99-4E3C-B644-79ECEBABB891}" type="presOf" srcId="{C462FA78-4A66-46C8-8629-B94C21462A3F}" destId="{2BD4D22D-19AA-4802-BFFC-860998E51999}" srcOrd="0" destOrd="0" presId="urn:microsoft.com/office/officeart/2005/8/layout/vList2"/>
    <dgm:cxn modelId="{B86A4284-AD28-4F6A-BA4C-A06C76509441}" type="presOf" srcId="{030EC116-B6C2-4610-83ED-17476E088F5B}" destId="{4399DB2C-8EA9-4351-8815-E127051F4CD9}" srcOrd="0" destOrd="1" presId="urn:microsoft.com/office/officeart/2005/8/layout/vList2"/>
    <dgm:cxn modelId="{89D66A6E-CBB4-47CA-A29C-0C619710E7A4}" type="presOf" srcId="{FE5B4138-A812-496C-AFD7-6E2C764B57FD}" destId="{CB2B26D9-B892-4367-8CAF-1F3C8DB9A3C3}" srcOrd="0" destOrd="2" presId="urn:microsoft.com/office/officeart/2005/8/layout/vList2"/>
    <dgm:cxn modelId="{6BB38DEE-5B93-48AA-87D9-CE5AEFFDAD19}" type="presOf" srcId="{A08596EF-5A99-4386-A00F-CB57F55DF52C}" destId="{CB2B26D9-B892-4367-8CAF-1F3C8DB9A3C3}" srcOrd="0" destOrd="1" presId="urn:microsoft.com/office/officeart/2005/8/layout/vList2"/>
    <dgm:cxn modelId="{D867AAD4-72B5-459D-BCF7-46B6ABF0863E}" type="presOf" srcId="{557FD4F3-F46C-4F78-85C9-D0652EF90242}" destId="{4399DB2C-8EA9-4351-8815-E127051F4CD9}" srcOrd="0" destOrd="2" presId="urn:microsoft.com/office/officeart/2005/8/layout/vList2"/>
    <dgm:cxn modelId="{8584B588-0639-48F7-A77C-018AC63C17C9}" srcId="{5266802C-B82A-4BFD-83D4-4D0876DEC415}" destId="{29A01875-28FC-4090-8043-72986A2EF5AB}" srcOrd="1" destOrd="0" parTransId="{61EB1C49-19AB-4C49-A5DA-098AD8560458}" sibTransId="{315EA6BF-3A88-4BBF-B131-8944F23AC5F7}"/>
    <dgm:cxn modelId="{78F72614-EE08-45A3-BEA7-9C4B5AC6EEFB}" srcId="{E15DE34E-F442-474A-BCCD-0944E8472478}" destId="{2C3ECC84-1609-43F2-AA5B-18077EAC5299}" srcOrd="1" destOrd="0" parTransId="{6F9C9A9D-90CE-49F9-8D40-1AB61C8704A8}" sibTransId="{7DAE9686-8177-42AC-9886-D2F04B79AE1A}"/>
    <dgm:cxn modelId="{BC54597D-2457-40DF-BFE6-97B6F376CE6E}" srcId="{5266802C-B82A-4BFD-83D4-4D0876DEC415}" destId="{497B23FD-5714-46C7-833B-3F88AB0FF784}" srcOrd="2" destOrd="0" parTransId="{BA97C454-FD85-40B3-ACD2-8BD54BA91D55}" sibTransId="{4017FEB5-334D-4871-9DA7-A3A1A4E62CA4}"/>
    <dgm:cxn modelId="{6D5AF0FF-D2C4-486E-9239-7CE817C18E15}" srcId="{29A01875-28FC-4090-8043-72986A2EF5AB}" destId="{F877725F-AC08-4021-833D-28061F624467}" srcOrd="3" destOrd="0" parTransId="{83E71CDF-C873-4F56-81FC-A65F6A330019}" sibTransId="{C457FA65-35D5-4BD6-A6F7-F0D1B261491C}"/>
    <dgm:cxn modelId="{29A687BA-7DDA-4C81-9FEA-D679239E5CB5}" type="presOf" srcId="{497B23FD-5714-46C7-833B-3F88AB0FF784}" destId="{BEB3528E-5768-420F-A9DC-340610A944CC}" srcOrd="0" destOrd="0" presId="urn:microsoft.com/office/officeart/2005/8/layout/vList2"/>
    <dgm:cxn modelId="{0462B9B0-6B5F-4121-95A3-045087F7CA2C}" srcId="{09A0E48B-C67A-4C71-854C-900393F4E7B7}" destId="{FF8D5278-722F-4577-912B-5A49949A2FF2}" srcOrd="0" destOrd="0" parTransId="{8D047E66-6C5F-47FF-88BD-3EA45EF7B512}" sibTransId="{EDC0A62B-ABC3-42AB-9DFD-E38F092B20B0}"/>
    <dgm:cxn modelId="{A2CF2331-5E0C-4414-875F-956F164003BB}" srcId="{5266802C-B82A-4BFD-83D4-4D0876DEC415}" destId="{E15DE34E-F442-474A-BCCD-0944E8472478}" srcOrd="0" destOrd="0" parTransId="{9D58F075-5BD1-4882-AC36-CD83A402AD68}" sibTransId="{7EC8A97E-ABED-48CB-AC0E-BCD77ACECAD7}"/>
    <dgm:cxn modelId="{882F8EA7-5B29-491E-9540-B8F4D8C6491D}" type="presParOf" srcId="{6A9C3B52-CE53-47C1-978E-5BA4EE12E54A}" destId="{22638B5A-082E-4730-A688-7D0FC5A3488A}" srcOrd="0" destOrd="0" presId="urn:microsoft.com/office/officeart/2005/8/layout/vList2"/>
    <dgm:cxn modelId="{C885F1D3-EEB0-4CFB-8AB2-2B9E33B5EB46}" type="presParOf" srcId="{6A9C3B52-CE53-47C1-978E-5BA4EE12E54A}" destId="{2BD4D22D-19AA-4802-BFFC-860998E51999}" srcOrd="1" destOrd="0" presId="urn:microsoft.com/office/officeart/2005/8/layout/vList2"/>
    <dgm:cxn modelId="{8523C97E-F3B5-429C-9E46-9B43680CB696}" type="presParOf" srcId="{6A9C3B52-CE53-47C1-978E-5BA4EE12E54A}" destId="{156F4F85-30AB-4F7D-B7A1-96CB79D04978}" srcOrd="2" destOrd="0" presId="urn:microsoft.com/office/officeart/2005/8/layout/vList2"/>
    <dgm:cxn modelId="{EA0C7213-4B1E-41E6-BD2C-B1CA79E3F810}" type="presParOf" srcId="{6A9C3B52-CE53-47C1-978E-5BA4EE12E54A}" destId="{CB2B26D9-B892-4367-8CAF-1F3C8DB9A3C3}" srcOrd="3" destOrd="0" presId="urn:microsoft.com/office/officeart/2005/8/layout/vList2"/>
    <dgm:cxn modelId="{F09BF5D0-87D9-4F55-AED2-F101550D0940}" type="presParOf" srcId="{6A9C3B52-CE53-47C1-978E-5BA4EE12E54A}" destId="{BEB3528E-5768-420F-A9DC-340610A944CC}" srcOrd="4" destOrd="0" presId="urn:microsoft.com/office/officeart/2005/8/layout/vList2"/>
    <dgm:cxn modelId="{F8813260-F8DB-4004-96FC-44C149051AFA}" type="presParOf" srcId="{6A9C3B52-CE53-47C1-978E-5BA4EE12E54A}" destId="{4399DB2C-8EA9-4351-8815-E127051F4CD9}" srcOrd="5" destOrd="0" presId="urn:microsoft.com/office/officeart/2005/8/layout/vList2"/>
    <dgm:cxn modelId="{C5AC74D7-255D-4FD0-A075-2305D6CF84CF}" type="presParOf" srcId="{6A9C3B52-CE53-47C1-978E-5BA4EE12E54A}" destId="{A3A12602-D573-4136-B361-1C5B26A3061E}" srcOrd="6" destOrd="0" presId="urn:microsoft.com/office/officeart/2005/8/layout/vList2"/>
    <dgm:cxn modelId="{3AA2E674-E2BE-4C7F-9935-5D59CEA1EB2D}" type="presParOf" srcId="{6A9C3B52-CE53-47C1-978E-5BA4EE12E54A}" destId="{433E41BC-766B-4C1C-8DB9-ECFAB240453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6802C-B82A-4BFD-83D4-4D0876DEC415}"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n-GB"/>
        </a:p>
      </dgm:t>
    </dgm:pt>
    <dgm:pt modelId="{E15DE34E-F442-474A-BCCD-0944E8472478}">
      <dgm:prSet phldrT="[Text]" custT="1"/>
      <dgm:spPr>
        <a:solidFill>
          <a:schemeClr val="accent2"/>
        </a:solidFill>
      </dgm:spPr>
      <dgm:t>
        <a:bodyPr/>
        <a:lstStyle/>
        <a:p>
          <a:r>
            <a:rPr lang="en-GB" sz="2000" dirty="0" smtClean="0"/>
            <a:t>What is Analytics?</a:t>
          </a:r>
          <a:endParaRPr lang="en-GB" sz="2000" dirty="0"/>
        </a:p>
      </dgm:t>
    </dgm:pt>
    <dgm:pt modelId="{9D58F075-5BD1-4882-AC36-CD83A402AD68}" type="parTrans" cxnId="{A2CF2331-5E0C-4414-875F-956F164003BB}">
      <dgm:prSet/>
      <dgm:spPr/>
      <dgm:t>
        <a:bodyPr/>
        <a:lstStyle/>
        <a:p>
          <a:endParaRPr lang="en-GB" sz="1400"/>
        </a:p>
      </dgm:t>
    </dgm:pt>
    <dgm:pt modelId="{7EC8A97E-ABED-48CB-AC0E-BCD77ACECAD7}" type="sibTrans" cxnId="{A2CF2331-5E0C-4414-875F-956F164003BB}">
      <dgm:prSet/>
      <dgm:spPr/>
      <dgm:t>
        <a:bodyPr/>
        <a:lstStyle/>
        <a:p>
          <a:endParaRPr lang="en-GB" sz="1400"/>
        </a:p>
      </dgm:t>
    </dgm:pt>
    <dgm:pt modelId="{29A01875-28FC-4090-8043-72986A2EF5AB}">
      <dgm:prSet phldrT="[Text]" custT="1"/>
      <dgm:spPr/>
      <dgm:t>
        <a:bodyPr/>
        <a:lstStyle/>
        <a:p>
          <a:r>
            <a:rPr lang="en-GB" sz="2000" dirty="0" err="1" smtClean="0"/>
            <a:t>Cognos</a:t>
          </a:r>
          <a:r>
            <a:rPr lang="en-GB" sz="2000" dirty="0" smtClean="0"/>
            <a:t> Business Intelligence (BI)</a:t>
          </a:r>
          <a:endParaRPr lang="en-GB" sz="2000" dirty="0"/>
        </a:p>
      </dgm:t>
    </dgm:pt>
    <dgm:pt modelId="{61EB1C49-19AB-4C49-A5DA-098AD8560458}" type="parTrans" cxnId="{8584B588-0639-48F7-A77C-018AC63C17C9}">
      <dgm:prSet/>
      <dgm:spPr/>
      <dgm:t>
        <a:bodyPr/>
        <a:lstStyle/>
        <a:p>
          <a:endParaRPr lang="en-GB"/>
        </a:p>
      </dgm:t>
    </dgm:pt>
    <dgm:pt modelId="{315EA6BF-3A88-4BBF-B131-8944F23AC5F7}" type="sibTrans" cxnId="{8584B588-0639-48F7-A77C-018AC63C17C9}">
      <dgm:prSet/>
      <dgm:spPr/>
      <dgm:t>
        <a:bodyPr/>
        <a:lstStyle/>
        <a:p>
          <a:endParaRPr lang="en-GB"/>
        </a:p>
      </dgm:t>
    </dgm:pt>
    <dgm:pt modelId="{497B23FD-5714-46C7-833B-3F88AB0FF784}">
      <dgm:prSet phldrT="[Text]" custT="1"/>
      <dgm:spPr/>
      <dgm:t>
        <a:bodyPr/>
        <a:lstStyle/>
        <a:p>
          <a:r>
            <a:rPr lang="en-GB" sz="2000" dirty="0" smtClean="0"/>
            <a:t>SPSS </a:t>
          </a:r>
          <a:r>
            <a:rPr lang="en-GB" sz="2000" dirty="0" err="1" smtClean="0"/>
            <a:t>Modeler</a:t>
          </a:r>
          <a:endParaRPr lang="en-GB" sz="2000" dirty="0"/>
        </a:p>
      </dgm:t>
    </dgm:pt>
    <dgm:pt modelId="{BA97C454-FD85-40B3-ACD2-8BD54BA91D55}" type="parTrans" cxnId="{BC54597D-2457-40DF-BFE6-97B6F376CE6E}">
      <dgm:prSet/>
      <dgm:spPr/>
      <dgm:t>
        <a:bodyPr/>
        <a:lstStyle/>
        <a:p>
          <a:endParaRPr lang="en-GB"/>
        </a:p>
      </dgm:t>
    </dgm:pt>
    <dgm:pt modelId="{4017FEB5-334D-4871-9DA7-A3A1A4E62CA4}" type="sibTrans" cxnId="{BC54597D-2457-40DF-BFE6-97B6F376CE6E}">
      <dgm:prSet/>
      <dgm:spPr/>
      <dgm:t>
        <a:bodyPr/>
        <a:lstStyle/>
        <a:p>
          <a:endParaRPr lang="en-GB"/>
        </a:p>
      </dgm:t>
    </dgm:pt>
    <dgm:pt modelId="{09A0E48B-C67A-4C71-854C-900393F4E7B7}">
      <dgm:prSet phldrT="[Text]" custT="1"/>
      <dgm:spPr/>
      <dgm:t>
        <a:bodyPr/>
        <a:lstStyle/>
        <a:p>
          <a:r>
            <a:rPr lang="en-GB" sz="2000" dirty="0" smtClean="0"/>
            <a:t>Summary</a:t>
          </a:r>
          <a:endParaRPr lang="en-GB" sz="2000" dirty="0"/>
        </a:p>
      </dgm:t>
    </dgm:pt>
    <dgm:pt modelId="{25A30EEC-44A5-46A7-9B09-DF7BA5663A34}" type="parTrans" cxnId="{94946308-E79A-4A00-B7D5-2231B47395AD}">
      <dgm:prSet/>
      <dgm:spPr/>
      <dgm:t>
        <a:bodyPr/>
        <a:lstStyle/>
        <a:p>
          <a:endParaRPr lang="en-GB"/>
        </a:p>
      </dgm:t>
    </dgm:pt>
    <dgm:pt modelId="{3A8C5064-6A42-4F6C-A0CD-B0574DA884BC}" type="sibTrans" cxnId="{94946308-E79A-4A00-B7D5-2231B47395AD}">
      <dgm:prSet/>
      <dgm:spPr/>
      <dgm:t>
        <a:bodyPr/>
        <a:lstStyle/>
        <a:p>
          <a:endParaRPr lang="en-GB"/>
        </a:p>
      </dgm:t>
    </dgm:pt>
    <dgm:pt modelId="{C462FA78-4A66-46C8-8629-B94C21462A3F}">
      <dgm:prSet phldrT="[Text]" custT="1"/>
      <dgm:spPr/>
      <dgm:t>
        <a:bodyPr/>
        <a:lstStyle/>
        <a:p>
          <a:r>
            <a:rPr lang="en-GB" sz="2000" dirty="0" smtClean="0"/>
            <a:t>Why are organisations looking at Analytics?</a:t>
          </a:r>
          <a:endParaRPr lang="en-GB" sz="2000" dirty="0"/>
        </a:p>
      </dgm:t>
    </dgm:pt>
    <dgm:pt modelId="{8EB8F1F2-70F5-4BEB-AC80-2F5C5B06E335}" type="parTrans" cxnId="{011E28D6-BE56-4885-8B03-6EBB00EC00AC}">
      <dgm:prSet/>
      <dgm:spPr/>
      <dgm:t>
        <a:bodyPr/>
        <a:lstStyle/>
        <a:p>
          <a:endParaRPr lang="en-GB"/>
        </a:p>
      </dgm:t>
    </dgm:pt>
    <dgm:pt modelId="{FDE70044-DDC7-45F7-87F1-B52B2134BA8E}" type="sibTrans" cxnId="{011E28D6-BE56-4885-8B03-6EBB00EC00AC}">
      <dgm:prSet/>
      <dgm:spPr/>
      <dgm:t>
        <a:bodyPr/>
        <a:lstStyle/>
        <a:p>
          <a:endParaRPr lang="en-GB"/>
        </a:p>
      </dgm:t>
    </dgm:pt>
    <dgm:pt modelId="{2C3ECC84-1609-43F2-AA5B-18077EAC5299}">
      <dgm:prSet phldrT="[Text]" custT="1"/>
      <dgm:spPr/>
      <dgm:t>
        <a:bodyPr/>
        <a:lstStyle/>
        <a:p>
          <a:r>
            <a:rPr lang="en-GB" sz="2000" dirty="0" smtClean="0"/>
            <a:t>Scope</a:t>
          </a:r>
          <a:endParaRPr lang="en-GB" sz="2000" dirty="0"/>
        </a:p>
      </dgm:t>
    </dgm:pt>
    <dgm:pt modelId="{6F9C9A9D-90CE-49F9-8D40-1AB61C8704A8}" type="parTrans" cxnId="{78F72614-EE08-45A3-BEA7-9C4B5AC6EEFB}">
      <dgm:prSet/>
      <dgm:spPr/>
      <dgm:t>
        <a:bodyPr/>
        <a:lstStyle/>
        <a:p>
          <a:endParaRPr lang="en-GB"/>
        </a:p>
      </dgm:t>
    </dgm:pt>
    <dgm:pt modelId="{7DAE9686-8177-42AC-9886-D2F04B79AE1A}" type="sibTrans" cxnId="{78F72614-EE08-45A3-BEA7-9C4B5AC6EEFB}">
      <dgm:prSet/>
      <dgm:spPr/>
      <dgm:t>
        <a:bodyPr/>
        <a:lstStyle/>
        <a:p>
          <a:endParaRPr lang="en-GB"/>
        </a:p>
      </dgm:t>
    </dgm:pt>
    <dgm:pt modelId="{BE535845-2FC0-48DA-B96F-D38D3A5878B1}">
      <dgm:prSet phldrT="[Text]" custT="1"/>
      <dgm:spPr/>
      <dgm:t>
        <a:bodyPr/>
        <a:lstStyle/>
        <a:p>
          <a:r>
            <a:rPr lang="en-GB" sz="2000" dirty="0" smtClean="0"/>
            <a:t>What is it?</a:t>
          </a:r>
          <a:endParaRPr lang="en-GB" sz="2000" dirty="0"/>
        </a:p>
      </dgm:t>
    </dgm:pt>
    <dgm:pt modelId="{661EE293-8257-4A4E-AEE6-072684C37A3D}" type="parTrans" cxnId="{CF90968E-3740-4E60-9092-AC1847810AB1}">
      <dgm:prSet/>
      <dgm:spPr/>
      <dgm:t>
        <a:bodyPr/>
        <a:lstStyle/>
        <a:p>
          <a:endParaRPr lang="en-GB"/>
        </a:p>
      </dgm:t>
    </dgm:pt>
    <dgm:pt modelId="{83F1E2CD-89EB-48E1-8896-1963CA50D6A2}" type="sibTrans" cxnId="{CF90968E-3740-4E60-9092-AC1847810AB1}">
      <dgm:prSet/>
      <dgm:spPr/>
      <dgm:t>
        <a:bodyPr/>
        <a:lstStyle/>
        <a:p>
          <a:endParaRPr lang="en-GB"/>
        </a:p>
      </dgm:t>
    </dgm:pt>
    <dgm:pt modelId="{A08596EF-5A99-4386-A00F-CB57F55DF52C}">
      <dgm:prSet phldrT="[Text]" custT="1"/>
      <dgm:spPr/>
      <dgm:t>
        <a:bodyPr/>
        <a:lstStyle/>
        <a:p>
          <a:r>
            <a:rPr lang="en-GB" sz="2000" dirty="0" smtClean="0"/>
            <a:t>Overview of capabilities</a:t>
          </a:r>
          <a:endParaRPr lang="en-GB" sz="2000" dirty="0"/>
        </a:p>
      </dgm:t>
    </dgm:pt>
    <dgm:pt modelId="{26BB3F35-E95C-4A71-A306-6344853FBCA4}" type="parTrans" cxnId="{C787E951-C526-4E0C-84FA-53577F87FE58}">
      <dgm:prSet/>
      <dgm:spPr/>
      <dgm:t>
        <a:bodyPr/>
        <a:lstStyle/>
        <a:p>
          <a:endParaRPr lang="en-GB"/>
        </a:p>
      </dgm:t>
    </dgm:pt>
    <dgm:pt modelId="{C3B77602-2F54-42DC-B9F1-95285950800D}" type="sibTrans" cxnId="{C787E951-C526-4E0C-84FA-53577F87FE58}">
      <dgm:prSet/>
      <dgm:spPr/>
      <dgm:t>
        <a:bodyPr/>
        <a:lstStyle/>
        <a:p>
          <a:endParaRPr lang="en-GB"/>
        </a:p>
      </dgm:t>
    </dgm:pt>
    <dgm:pt modelId="{FE5B4138-A812-496C-AFD7-6E2C764B57FD}">
      <dgm:prSet phldrT="[Text]" custT="1"/>
      <dgm:spPr/>
      <dgm:t>
        <a:bodyPr/>
        <a:lstStyle/>
        <a:p>
          <a:r>
            <a:rPr lang="en-GB" sz="2000" dirty="0" smtClean="0"/>
            <a:t>How does it work?</a:t>
          </a:r>
          <a:endParaRPr lang="en-GB" sz="2000" dirty="0"/>
        </a:p>
      </dgm:t>
    </dgm:pt>
    <dgm:pt modelId="{F21B7D18-8CBB-4472-A2F3-1FF0B9E42D43}" type="parTrans" cxnId="{1CD0C595-DDBC-45F4-820B-1C2B49B4BF78}">
      <dgm:prSet/>
      <dgm:spPr/>
      <dgm:t>
        <a:bodyPr/>
        <a:lstStyle/>
        <a:p>
          <a:endParaRPr lang="en-GB"/>
        </a:p>
      </dgm:t>
    </dgm:pt>
    <dgm:pt modelId="{978479FF-6DA8-4E10-A46D-3F51679385A0}" type="sibTrans" cxnId="{1CD0C595-DDBC-45F4-820B-1C2B49B4BF78}">
      <dgm:prSet/>
      <dgm:spPr/>
      <dgm:t>
        <a:bodyPr/>
        <a:lstStyle/>
        <a:p>
          <a:endParaRPr lang="en-GB"/>
        </a:p>
      </dgm:t>
    </dgm:pt>
    <dgm:pt modelId="{FB91CC0B-8C44-4BBE-AEC0-021814638E3D}">
      <dgm:prSet phldrT="[Text]" custT="1"/>
      <dgm:spPr/>
      <dgm:t>
        <a:bodyPr/>
        <a:lstStyle/>
        <a:p>
          <a:r>
            <a:rPr lang="en-GB" sz="2000" dirty="0" smtClean="0"/>
            <a:t>What is it?</a:t>
          </a:r>
          <a:endParaRPr lang="en-GB" sz="2000" dirty="0"/>
        </a:p>
      </dgm:t>
    </dgm:pt>
    <dgm:pt modelId="{80D009A8-88B7-43CA-9996-710C5A745BCA}" type="parTrans" cxnId="{D5018FCA-02B2-4BF1-9050-07361A0618AB}">
      <dgm:prSet/>
      <dgm:spPr/>
      <dgm:t>
        <a:bodyPr/>
        <a:lstStyle/>
        <a:p>
          <a:endParaRPr lang="en-GB"/>
        </a:p>
      </dgm:t>
    </dgm:pt>
    <dgm:pt modelId="{C8F615FE-B2D0-481F-BAAC-2D577E090A4A}" type="sibTrans" cxnId="{D5018FCA-02B2-4BF1-9050-07361A0618AB}">
      <dgm:prSet/>
      <dgm:spPr/>
      <dgm:t>
        <a:bodyPr/>
        <a:lstStyle/>
        <a:p>
          <a:endParaRPr lang="en-GB"/>
        </a:p>
      </dgm:t>
    </dgm:pt>
    <dgm:pt modelId="{030EC116-B6C2-4610-83ED-17476E088F5B}">
      <dgm:prSet phldrT="[Text]" custT="1"/>
      <dgm:spPr/>
      <dgm:t>
        <a:bodyPr/>
        <a:lstStyle/>
        <a:p>
          <a:r>
            <a:rPr lang="en-GB" sz="2000" dirty="0" smtClean="0"/>
            <a:t>Overview of SPSS</a:t>
          </a:r>
          <a:endParaRPr lang="en-GB" sz="2000" dirty="0"/>
        </a:p>
      </dgm:t>
    </dgm:pt>
    <dgm:pt modelId="{8FD25420-74E8-4770-860D-78290E6EA26A}" type="parTrans" cxnId="{4FDDBFD0-E8EC-43AD-998D-A59EE25058C9}">
      <dgm:prSet/>
      <dgm:spPr/>
      <dgm:t>
        <a:bodyPr/>
        <a:lstStyle/>
        <a:p>
          <a:endParaRPr lang="en-GB"/>
        </a:p>
      </dgm:t>
    </dgm:pt>
    <dgm:pt modelId="{905E2712-8BC3-4F97-AB53-A1733370208D}" type="sibTrans" cxnId="{4FDDBFD0-E8EC-43AD-998D-A59EE25058C9}">
      <dgm:prSet/>
      <dgm:spPr/>
      <dgm:t>
        <a:bodyPr/>
        <a:lstStyle/>
        <a:p>
          <a:endParaRPr lang="en-GB"/>
        </a:p>
      </dgm:t>
    </dgm:pt>
    <dgm:pt modelId="{F877725F-AC08-4021-833D-28061F624467}">
      <dgm:prSet phldrT="[Text]" custT="1"/>
      <dgm:spPr/>
      <dgm:t>
        <a:bodyPr/>
        <a:lstStyle/>
        <a:p>
          <a:r>
            <a:rPr lang="en-GB" sz="2000" dirty="0" smtClean="0"/>
            <a:t>Demonstration</a:t>
          </a:r>
          <a:endParaRPr lang="en-GB" sz="2000" dirty="0"/>
        </a:p>
      </dgm:t>
    </dgm:pt>
    <dgm:pt modelId="{83E71CDF-C873-4F56-81FC-A65F6A330019}" type="parTrans" cxnId="{6D5AF0FF-D2C4-486E-9239-7CE817C18E15}">
      <dgm:prSet/>
      <dgm:spPr/>
      <dgm:t>
        <a:bodyPr/>
        <a:lstStyle/>
        <a:p>
          <a:endParaRPr lang="en-GB"/>
        </a:p>
      </dgm:t>
    </dgm:pt>
    <dgm:pt modelId="{C457FA65-35D5-4BD6-A6F7-F0D1B261491C}" type="sibTrans" cxnId="{6D5AF0FF-D2C4-486E-9239-7CE817C18E15}">
      <dgm:prSet/>
      <dgm:spPr/>
      <dgm:t>
        <a:bodyPr/>
        <a:lstStyle/>
        <a:p>
          <a:endParaRPr lang="en-GB"/>
        </a:p>
      </dgm:t>
    </dgm:pt>
    <dgm:pt modelId="{557FD4F3-F46C-4F78-85C9-D0652EF90242}">
      <dgm:prSet phldrT="[Text]" custT="1"/>
      <dgm:spPr/>
      <dgm:t>
        <a:bodyPr/>
        <a:lstStyle/>
        <a:p>
          <a:r>
            <a:rPr lang="en-GB" sz="2000" dirty="0" smtClean="0"/>
            <a:t>Demonstration</a:t>
          </a:r>
          <a:endParaRPr lang="en-GB" sz="2000" dirty="0"/>
        </a:p>
      </dgm:t>
    </dgm:pt>
    <dgm:pt modelId="{E7EDCC9B-13BD-4FC3-ABB1-4676983D84E7}" type="parTrans" cxnId="{E9B0F395-E9AA-41B0-BD49-8E366FEE83A8}">
      <dgm:prSet/>
      <dgm:spPr/>
      <dgm:t>
        <a:bodyPr/>
        <a:lstStyle/>
        <a:p>
          <a:endParaRPr lang="en-GB"/>
        </a:p>
      </dgm:t>
    </dgm:pt>
    <dgm:pt modelId="{878B3649-808B-47EE-83CF-C0642C3D2F4C}" type="sibTrans" cxnId="{E9B0F395-E9AA-41B0-BD49-8E366FEE83A8}">
      <dgm:prSet/>
      <dgm:spPr/>
      <dgm:t>
        <a:bodyPr/>
        <a:lstStyle/>
        <a:p>
          <a:endParaRPr lang="en-GB"/>
        </a:p>
      </dgm:t>
    </dgm:pt>
    <dgm:pt modelId="{FF8D5278-722F-4577-912B-5A49949A2FF2}">
      <dgm:prSet phldrT="[Text]" custT="1"/>
      <dgm:spPr/>
      <dgm:t>
        <a:bodyPr/>
        <a:lstStyle/>
        <a:p>
          <a:r>
            <a:rPr lang="en-GB" sz="2000" dirty="0" smtClean="0"/>
            <a:t>Use Cases</a:t>
          </a:r>
          <a:endParaRPr lang="en-GB" sz="2000" dirty="0"/>
        </a:p>
      </dgm:t>
    </dgm:pt>
    <dgm:pt modelId="{8D047E66-6C5F-47FF-88BD-3EA45EF7B512}" type="parTrans" cxnId="{0462B9B0-6B5F-4121-95A3-045087F7CA2C}">
      <dgm:prSet/>
      <dgm:spPr/>
      <dgm:t>
        <a:bodyPr/>
        <a:lstStyle/>
        <a:p>
          <a:endParaRPr lang="en-GB"/>
        </a:p>
      </dgm:t>
    </dgm:pt>
    <dgm:pt modelId="{EDC0A62B-ABC3-42AB-9DFD-E38F092B20B0}" type="sibTrans" cxnId="{0462B9B0-6B5F-4121-95A3-045087F7CA2C}">
      <dgm:prSet/>
      <dgm:spPr/>
      <dgm:t>
        <a:bodyPr/>
        <a:lstStyle/>
        <a:p>
          <a:endParaRPr lang="en-GB"/>
        </a:p>
      </dgm:t>
    </dgm:pt>
    <dgm:pt modelId="{6427203A-FA46-4006-B5F1-218AAF61FDA4}">
      <dgm:prSet phldrT="[Text]" custT="1"/>
      <dgm:spPr/>
      <dgm:t>
        <a:bodyPr/>
        <a:lstStyle/>
        <a:p>
          <a:r>
            <a:rPr lang="en-GB" sz="2000" dirty="0" smtClean="0"/>
            <a:t>Information</a:t>
          </a:r>
          <a:endParaRPr lang="en-GB" sz="2000" dirty="0"/>
        </a:p>
      </dgm:t>
    </dgm:pt>
    <dgm:pt modelId="{EDF25997-9312-44B3-8B58-B079ADD6694E}" type="parTrans" cxnId="{FFA75CE5-C49D-4060-8B9D-DDCEF015A58E}">
      <dgm:prSet/>
      <dgm:spPr/>
      <dgm:t>
        <a:bodyPr/>
        <a:lstStyle/>
        <a:p>
          <a:endParaRPr lang="en-GB"/>
        </a:p>
      </dgm:t>
    </dgm:pt>
    <dgm:pt modelId="{05508B49-7B27-4AEC-B367-8C186E109179}" type="sibTrans" cxnId="{FFA75CE5-C49D-4060-8B9D-DDCEF015A58E}">
      <dgm:prSet/>
      <dgm:spPr/>
      <dgm:t>
        <a:bodyPr/>
        <a:lstStyle/>
        <a:p>
          <a:endParaRPr lang="en-GB"/>
        </a:p>
      </dgm:t>
    </dgm:pt>
    <dgm:pt modelId="{6A9C3B52-CE53-47C1-978E-5BA4EE12E54A}" type="pres">
      <dgm:prSet presAssocID="{5266802C-B82A-4BFD-83D4-4D0876DEC415}" presName="linear" presStyleCnt="0">
        <dgm:presLayoutVars>
          <dgm:animLvl val="lvl"/>
          <dgm:resizeHandles val="exact"/>
        </dgm:presLayoutVars>
      </dgm:prSet>
      <dgm:spPr/>
      <dgm:t>
        <a:bodyPr/>
        <a:lstStyle/>
        <a:p>
          <a:endParaRPr lang="en-GB"/>
        </a:p>
      </dgm:t>
    </dgm:pt>
    <dgm:pt modelId="{22638B5A-082E-4730-A688-7D0FC5A3488A}" type="pres">
      <dgm:prSet presAssocID="{E15DE34E-F442-474A-BCCD-0944E8472478}" presName="parentText" presStyleLbl="node1" presStyleIdx="0" presStyleCnt="4" custLinFactNeighborX="-722">
        <dgm:presLayoutVars>
          <dgm:chMax val="0"/>
          <dgm:bulletEnabled val="1"/>
        </dgm:presLayoutVars>
      </dgm:prSet>
      <dgm:spPr/>
      <dgm:t>
        <a:bodyPr/>
        <a:lstStyle/>
        <a:p>
          <a:endParaRPr lang="en-GB"/>
        </a:p>
      </dgm:t>
    </dgm:pt>
    <dgm:pt modelId="{2BD4D22D-19AA-4802-BFFC-860998E51999}" type="pres">
      <dgm:prSet presAssocID="{E15DE34E-F442-474A-BCCD-0944E8472478}" presName="childText" presStyleLbl="revTx" presStyleIdx="0" presStyleCnt="4">
        <dgm:presLayoutVars>
          <dgm:bulletEnabled val="1"/>
        </dgm:presLayoutVars>
      </dgm:prSet>
      <dgm:spPr/>
      <dgm:t>
        <a:bodyPr/>
        <a:lstStyle/>
        <a:p>
          <a:endParaRPr lang="en-GB"/>
        </a:p>
      </dgm:t>
    </dgm:pt>
    <dgm:pt modelId="{156F4F85-30AB-4F7D-B7A1-96CB79D04978}" type="pres">
      <dgm:prSet presAssocID="{29A01875-28FC-4090-8043-72986A2EF5AB}" presName="parentText" presStyleLbl="node1" presStyleIdx="1" presStyleCnt="4">
        <dgm:presLayoutVars>
          <dgm:chMax val="0"/>
          <dgm:bulletEnabled val="1"/>
        </dgm:presLayoutVars>
      </dgm:prSet>
      <dgm:spPr/>
      <dgm:t>
        <a:bodyPr/>
        <a:lstStyle/>
        <a:p>
          <a:endParaRPr lang="en-GB"/>
        </a:p>
      </dgm:t>
    </dgm:pt>
    <dgm:pt modelId="{CB2B26D9-B892-4367-8CAF-1F3C8DB9A3C3}" type="pres">
      <dgm:prSet presAssocID="{29A01875-28FC-4090-8043-72986A2EF5AB}" presName="childText" presStyleLbl="revTx" presStyleIdx="1" presStyleCnt="4">
        <dgm:presLayoutVars>
          <dgm:bulletEnabled val="1"/>
        </dgm:presLayoutVars>
      </dgm:prSet>
      <dgm:spPr/>
      <dgm:t>
        <a:bodyPr/>
        <a:lstStyle/>
        <a:p>
          <a:endParaRPr lang="en-GB"/>
        </a:p>
      </dgm:t>
    </dgm:pt>
    <dgm:pt modelId="{BEB3528E-5768-420F-A9DC-340610A944CC}" type="pres">
      <dgm:prSet presAssocID="{497B23FD-5714-46C7-833B-3F88AB0FF784}" presName="parentText" presStyleLbl="node1" presStyleIdx="2" presStyleCnt="4">
        <dgm:presLayoutVars>
          <dgm:chMax val="0"/>
          <dgm:bulletEnabled val="1"/>
        </dgm:presLayoutVars>
      </dgm:prSet>
      <dgm:spPr/>
      <dgm:t>
        <a:bodyPr/>
        <a:lstStyle/>
        <a:p>
          <a:endParaRPr lang="en-GB"/>
        </a:p>
      </dgm:t>
    </dgm:pt>
    <dgm:pt modelId="{4399DB2C-8EA9-4351-8815-E127051F4CD9}" type="pres">
      <dgm:prSet presAssocID="{497B23FD-5714-46C7-833B-3F88AB0FF784}" presName="childText" presStyleLbl="revTx" presStyleIdx="2" presStyleCnt="4">
        <dgm:presLayoutVars>
          <dgm:bulletEnabled val="1"/>
        </dgm:presLayoutVars>
      </dgm:prSet>
      <dgm:spPr/>
      <dgm:t>
        <a:bodyPr/>
        <a:lstStyle/>
        <a:p>
          <a:endParaRPr lang="en-GB"/>
        </a:p>
      </dgm:t>
    </dgm:pt>
    <dgm:pt modelId="{A3A12602-D573-4136-B361-1C5B26A3061E}" type="pres">
      <dgm:prSet presAssocID="{09A0E48B-C67A-4C71-854C-900393F4E7B7}" presName="parentText" presStyleLbl="node1" presStyleIdx="3" presStyleCnt="4">
        <dgm:presLayoutVars>
          <dgm:chMax val="0"/>
          <dgm:bulletEnabled val="1"/>
        </dgm:presLayoutVars>
      </dgm:prSet>
      <dgm:spPr/>
      <dgm:t>
        <a:bodyPr/>
        <a:lstStyle/>
        <a:p>
          <a:endParaRPr lang="en-GB"/>
        </a:p>
      </dgm:t>
    </dgm:pt>
    <dgm:pt modelId="{433E41BC-766B-4C1C-8DB9-ECFAB2404539}" type="pres">
      <dgm:prSet presAssocID="{09A0E48B-C67A-4C71-854C-900393F4E7B7}" presName="childText" presStyleLbl="revTx" presStyleIdx="3" presStyleCnt="4">
        <dgm:presLayoutVars>
          <dgm:bulletEnabled val="1"/>
        </dgm:presLayoutVars>
      </dgm:prSet>
      <dgm:spPr/>
      <dgm:t>
        <a:bodyPr/>
        <a:lstStyle/>
        <a:p>
          <a:endParaRPr lang="en-GB"/>
        </a:p>
      </dgm:t>
    </dgm:pt>
  </dgm:ptLst>
  <dgm:cxnLst>
    <dgm:cxn modelId="{FFA75CE5-C49D-4060-8B9D-DDCEF015A58E}" srcId="{09A0E48B-C67A-4C71-854C-900393F4E7B7}" destId="{6427203A-FA46-4006-B5F1-218AAF61FDA4}" srcOrd="1" destOrd="0" parTransId="{EDF25997-9312-44B3-8B58-B079ADD6694E}" sibTransId="{05508B49-7B27-4AEC-B367-8C186E109179}"/>
    <dgm:cxn modelId="{E9B0F395-E9AA-41B0-BD49-8E366FEE83A8}" srcId="{497B23FD-5714-46C7-833B-3F88AB0FF784}" destId="{557FD4F3-F46C-4F78-85C9-D0652EF90242}" srcOrd="2" destOrd="0" parTransId="{E7EDCC9B-13BD-4FC3-ABB1-4676983D84E7}" sibTransId="{878B3649-808B-47EE-83CF-C0642C3D2F4C}"/>
    <dgm:cxn modelId="{2B02BCF8-61E4-4A25-9D68-3E5BE7B0C8A9}" type="presOf" srcId="{FF8D5278-722F-4577-912B-5A49949A2FF2}" destId="{433E41BC-766B-4C1C-8DB9-ECFAB2404539}" srcOrd="0" destOrd="0" presId="urn:microsoft.com/office/officeart/2005/8/layout/vList2"/>
    <dgm:cxn modelId="{CF90968E-3740-4E60-9092-AC1847810AB1}" srcId="{29A01875-28FC-4090-8043-72986A2EF5AB}" destId="{BE535845-2FC0-48DA-B96F-D38D3A5878B1}" srcOrd="0" destOrd="0" parTransId="{661EE293-8257-4A4E-AEE6-072684C37A3D}" sibTransId="{83F1E2CD-89EB-48E1-8896-1963CA50D6A2}"/>
    <dgm:cxn modelId="{12083F20-F5E3-4350-B443-39682243992F}" type="presOf" srcId="{C462FA78-4A66-46C8-8629-B94C21462A3F}" destId="{2BD4D22D-19AA-4802-BFFC-860998E51999}" srcOrd="0" destOrd="0" presId="urn:microsoft.com/office/officeart/2005/8/layout/vList2"/>
    <dgm:cxn modelId="{8FE23914-E27F-4097-9893-2355A4628E87}" type="presOf" srcId="{5266802C-B82A-4BFD-83D4-4D0876DEC415}" destId="{6A9C3B52-CE53-47C1-978E-5BA4EE12E54A}" srcOrd="0" destOrd="0" presId="urn:microsoft.com/office/officeart/2005/8/layout/vList2"/>
    <dgm:cxn modelId="{7F89B5EE-7C3F-43CA-B1C1-9AB480B6CD37}" type="presOf" srcId="{6427203A-FA46-4006-B5F1-218AAF61FDA4}" destId="{433E41BC-766B-4C1C-8DB9-ECFAB2404539}" srcOrd="0" destOrd="1" presId="urn:microsoft.com/office/officeart/2005/8/layout/vList2"/>
    <dgm:cxn modelId="{8584B588-0639-48F7-A77C-018AC63C17C9}" srcId="{5266802C-B82A-4BFD-83D4-4D0876DEC415}" destId="{29A01875-28FC-4090-8043-72986A2EF5AB}" srcOrd="1" destOrd="0" parTransId="{61EB1C49-19AB-4C49-A5DA-098AD8560458}" sibTransId="{315EA6BF-3A88-4BBF-B131-8944F23AC5F7}"/>
    <dgm:cxn modelId="{FE6F1DF0-A822-4997-BB05-51831B34704B}" type="presOf" srcId="{BE535845-2FC0-48DA-B96F-D38D3A5878B1}" destId="{CB2B26D9-B892-4367-8CAF-1F3C8DB9A3C3}" srcOrd="0" destOrd="0" presId="urn:microsoft.com/office/officeart/2005/8/layout/vList2"/>
    <dgm:cxn modelId="{3FA00A70-02E2-44FD-9593-207C7A2A3506}" type="presOf" srcId="{497B23FD-5714-46C7-833B-3F88AB0FF784}" destId="{BEB3528E-5768-420F-A9DC-340610A944CC}" srcOrd="0" destOrd="0" presId="urn:microsoft.com/office/officeart/2005/8/layout/vList2"/>
    <dgm:cxn modelId="{78F72614-EE08-45A3-BEA7-9C4B5AC6EEFB}" srcId="{E15DE34E-F442-474A-BCCD-0944E8472478}" destId="{2C3ECC84-1609-43F2-AA5B-18077EAC5299}" srcOrd="1" destOrd="0" parTransId="{6F9C9A9D-90CE-49F9-8D40-1AB61C8704A8}" sibTransId="{7DAE9686-8177-42AC-9886-D2F04B79AE1A}"/>
    <dgm:cxn modelId="{1CD0C595-DDBC-45F4-820B-1C2B49B4BF78}" srcId="{29A01875-28FC-4090-8043-72986A2EF5AB}" destId="{FE5B4138-A812-496C-AFD7-6E2C764B57FD}" srcOrd="2" destOrd="0" parTransId="{F21B7D18-8CBB-4472-A2F3-1FF0B9E42D43}" sibTransId="{978479FF-6DA8-4E10-A46D-3F51679385A0}"/>
    <dgm:cxn modelId="{3C29F93C-C618-4BB3-A019-96C5A0AC9CA7}" type="presOf" srcId="{29A01875-28FC-4090-8043-72986A2EF5AB}" destId="{156F4F85-30AB-4F7D-B7A1-96CB79D04978}" srcOrd="0" destOrd="0" presId="urn:microsoft.com/office/officeart/2005/8/layout/vList2"/>
    <dgm:cxn modelId="{F74845D5-4974-4C78-9E5C-9847AEE2AD5E}" type="presOf" srcId="{FB91CC0B-8C44-4BBE-AEC0-021814638E3D}" destId="{4399DB2C-8EA9-4351-8815-E127051F4CD9}" srcOrd="0" destOrd="0" presId="urn:microsoft.com/office/officeart/2005/8/layout/vList2"/>
    <dgm:cxn modelId="{D5018FCA-02B2-4BF1-9050-07361A0618AB}" srcId="{497B23FD-5714-46C7-833B-3F88AB0FF784}" destId="{FB91CC0B-8C44-4BBE-AEC0-021814638E3D}" srcOrd="0" destOrd="0" parTransId="{80D009A8-88B7-43CA-9996-710C5A745BCA}" sibTransId="{C8F615FE-B2D0-481F-BAAC-2D577E090A4A}"/>
    <dgm:cxn modelId="{C787E951-C526-4E0C-84FA-53577F87FE58}" srcId="{29A01875-28FC-4090-8043-72986A2EF5AB}" destId="{A08596EF-5A99-4386-A00F-CB57F55DF52C}" srcOrd="1" destOrd="0" parTransId="{26BB3F35-E95C-4A71-A306-6344853FBCA4}" sibTransId="{C3B77602-2F54-42DC-B9F1-95285950800D}"/>
    <dgm:cxn modelId="{B7D90CD7-9A45-4B11-AFD9-841DF836E87D}" type="presOf" srcId="{557FD4F3-F46C-4F78-85C9-D0652EF90242}" destId="{4399DB2C-8EA9-4351-8815-E127051F4CD9}" srcOrd="0" destOrd="2" presId="urn:microsoft.com/office/officeart/2005/8/layout/vList2"/>
    <dgm:cxn modelId="{BC54597D-2457-40DF-BFE6-97B6F376CE6E}" srcId="{5266802C-B82A-4BFD-83D4-4D0876DEC415}" destId="{497B23FD-5714-46C7-833B-3F88AB0FF784}" srcOrd="2" destOrd="0" parTransId="{BA97C454-FD85-40B3-ACD2-8BD54BA91D55}" sibTransId="{4017FEB5-334D-4871-9DA7-A3A1A4E62CA4}"/>
    <dgm:cxn modelId="{26526097-6C21-43F0-AF4A-67364336E373}" type="presOf" srcId="{E15DE34E-F442-474A-BCCD-0944E8472478}" destId="{22638B5A-082E-4730-A688-7D0FC5A3488A}" srcOrd="0" destOrd="0" presId="urn:microsoft.com/office/officeart/2005/8/layout/vList2"/>
    <dgm:cxn modelId="{A2CF2331-5E0C-4414-875F-956F164003BB}" srcId="{5266802C-B82A-4BFD-83D4-4D0876DEC415}" destId="{E15DE34E-F442-474A-BCCD-0944E8472478}" srcOrd="0" destOrd="0" parTransId="{9D58F075-5BD1-4882-AC36-CD83A402AD68}" sibTransId="{7EC8A97E-ABED-48CB-AC0E-BCD77ACECAD7}"/>
    <dgm:cxn modelId="{B92623DE-8EBC-40B4-AEDE-1887787CCC8D}" type="presOf" srcId="{A08596EF-5A99-4386-A00F-CB57F55DF52C}" destId="{CB2B26D9-B892-4367-8CAF-1F3C8DB9A3C3}" srcOrd="0" destOrd="1" presId="urn:microsoft.com/office/officeart/2005/8/layout/vList2"/>
    <dgm:cxn modelId="{7C0B238F-BEFC-4466-A2E7-7FB6B4A1ABE7}" type="presOf" srcId="{030EC116-B6C2-4610-83ED-17476E088F5B}" destId="{4399DB2C-8EA9-4351-8815-E127051F4CD9}" srcOrd="0" destOrd="1" presId="urn:microsoft.com/office/officeart/2005/8/layout/vList2"/>
    <dgm:cxn modelId="{3FDC90C8-B154-4B26-B873-7A02A9B8E4F4}" type="presOf" srcId="{F877725F-AC08-4021-833D-28061F624467}" destId="{CB2B26D9-B892-4367-8CAF-1F3C8DB9A3C3}" srcOrd="0" destOrd="3" presId="urn:microsoft.com/office/officeart/2005/8/layout/vList2"/>
    <dgm:cxn modelId="{011E28D6-BE56-4885-8B03-6EBB00EC00AC}" srcId="{E15DE34E-F442-474A-BCCD-0944E8472478}" destId="{C462FA78-4A66-46C8-8629-B94C21462A3F}" srcOrd="0" destOrd="0" parTransId="{8EB8F1F2-70F5-4BEB-AC80-2F5C5B06E335}" sibTransId="{FDE70044-DDC7-45F7-87F1-B52B2134BA8E}"/>
    <dgm:cxn modelId="{4FDDBFD0-E8EC-43AD-998D-A59EE25058C9}" srcId="{497B23FD-5714-46C7-833B-3F88AB0FF784}" destId="{030EC116-B6C2-4610-83ED-17476E088F5B}" srcOrd="1" destOrd="0" parTransId="{8FD25420-74E8-4770-860D-78290E6EA26A}" sibTransId="{905E2712-8BC3-4F97-AB53-A1733370208D}"/>
    <dgm:cxn modelId="{94946308-E79A-4A00-B7D5-2231B47395AD}" srcId="{5266802C-B82A-4BFD-83D4-4D0876DEC415}" destId="{09A0E48B-C67A-4C71-854C-900393F4E7B7}" srcOrd="3" destOrd="0" parTransId="{25A30EEC-44A5-46A7-9B09-DF7BA5663A34}" sibTransId="{3A8C5064-6A42-4F6C-A0CD-B0574DA884BC}"/>
    <dgm:cxn modelId="{6D5AF0FF-D2C4-486E-9239-7CE817C18E15}" srcId="{29A01875-28FC-4090-8043-72986A2EF5AB}" destId="{F877725F-AC08-4021-833D-28061F624467}" srcOrd="3" destOrd="0" parTransId="{83E71CDF-C873-4F56-81FC-A65F6A330019}" sibTransId="{C457FA65-35D5-4BD6-A6F7-F0D1B261491C}"/>
    <dgm:cxn modelId="{0462B9B0-6B5F-4121-95A3-045087F7CA2C}" srcId="{09A0E48B-C67A-4C71-854C-900393F4E7B7}" destId="{FF8D5278-722F-4577-912B-5A49949A2FF2}" srcOrd="0" destOrd="0" parTransId="{8D047E66-6C5F-47FF-88BD-3EA45EF7B512}" sibTransId="{EDC0A62B-ABC3-42AB-9DFD-E38F092B20B0}"/>
    <dgm:cxn modelId="{89B35E04-5831-4D89-B0EB-354B4F4326A5}" type="presOf" srcId="{2C3ECC84-1609-43F2-AA5B-18077EAC5299}" destId="{2BD4D22D-19AA-4802-BFFC-860998E51999}" srcOrd="0" destOrd="1" presId="urn:microsoft.com/office/officeart/2005/8/layout/vList2"/>
    <dgm:cxn modelId="{6DCEC2D8-2895-4A1E-AF4C-FF4FEEE6559D}" type="presOf" srcId="{09A0E48B-C67A-4C71-854C-900393F4E7B7}" destId="{A3A12602-D573-4136-B361-1C5B26A3061E}" srcOrd="0" destOrd="0" presId="urn:microsoft.com/office/officeart/2005/8/layout/vList2"/>
    <dgm:cxn modelId="{B37CA919-CF42-49B9-BFA9-234F3951C66F}" type="presOf" srcId="{FE5B4138-A812-496C-AFD7-6E2C764B57FD}" destId="{CB2B26D9-B892-4367-8CAF-1F3C8DB9A3C3}" srcOrd="0" destOrd="2" presId="urn:microsoft.com/office/officeart/2005/8/layout/vList2"/>
    <dgm:cxn modelId="{E0575248-88E9-4B4F-9521-E8649065D802}" type="presParOf" srcId="{6A9C3B52-CE53-47C1-978E-5BA4EE12E54A}" destId="{22638B5A-082E-4730-A688-7D0FC5A3488A}" srcOrd="0" destOrd="0" presId="urn:microsoft.com/office/officeart/2005/8/layout/vList2"/>
    <dgm:cxn modelId="{E61396F6-139B-4632-8CAB-EBD31E6AD6FD}" type="presParOf" srcId="{6A9C3B52-CE53-47C1-978E-5BA4EE12E54A}" destId="{2BD4D22D-19AA-4802-BFFC-860998E51999}" srcOrd="1" destOrd="0" presId="urn:microsoft.com/office/officeart/2005/8/layout/vList2"/>
    <dgm:cxn modelId="{582348DD-03D4-4B82-82CA-FD2A03F347E5}" type="presParOf" srcId="{6A9C3B52-CE53-47C1-978E-5BA4EE12E54A}" destId="{156F4F85-30AB-4F7D-B7A1-96CB79D04978}" srcOrd="2" destOrd="0" presId="urn:microsoft.com/office/officeart/2005/8/layout/vList2"/>
    <dgm:cxn modelId="{BCDCA74F-D89D-46BB-9364-BAB4B5ED5F87}" type="presParOf" srcId="{6A9C3B52-CE53-47C1-978E-5BA4EE12E54A}" destId="{CB2B26D9-B892-4367-8CAF-1F3C8DB9A3C3}" srcOrd="3" destOrd="0" presId="urn:microsoft.com/office/officeart/2005/8/layout/vList2"/>
    <dgm:cxn modelId="{F07EE98E-8324-4F71-8AE9-2D2B6F423AD6}" type="presParOf" srcId="{6A9C3B52-CE53-47C1-978E-5BA4EE12E54A}" destId="{BEB3528E-5768-420F-A9DC-340610A944CC}" srcOrd="4" destOrd="0" presId="urn:microsoft.com/office/officeart/2005/8/layout/vList2"/>
    <dgm:cxn modelId="{B182B294-7922-4965-8484-C615D648806C}" type="presParOf" srcId="{6A9C3B52-CE53-47C1-978E-5BA4EE12E54A}" destId="{4399DB2C-8EA9-4351-8815-E127051F4CD9}" srcOrd="5" destOrd="0" presId="urn:microsoft.com/office/officeart/2005/8/layout/vList2"/>
    <dgm:cxn modelId="{6BDB4440-C3A6-48EF-A4B3-8C66FB4AA82E}" type="presParOf" srcId="{6A9C3B52-CE53-47C1-978E-5BA4EE12E54A}" destId="{A3A12602-D573-4136-B361-1C5B26A3061E}" srcOrd="6" destOrd="0" presId="urn:microsoft.com/office/officeart/2005/8/layout/vList2"/>
    <dgm:cxn modelId="{1EACEC1A-220C-46D8-AA85-B3A400AB32E4}" type="presParOf" srcId="{6A9C3B52-CE53-47C1-978E-5BA4EE12E54A}" destId="{433E41BC-766B-4C1C-8DB9-ECFAB240453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66802C-B82A-4BFD-83D4-4D0876DEC415}"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n-GB"/>
        </a:p>
      </dgm:t>
    </dgm:pt>
    <dgm:pt modelId="{E15DE34E-F442-474A-BCCD-0944E8472478}">
      <dgm:prSet phldrT="[Text]" custT="1"/>
      <dgm:spPr/>
      <dgm:t>
        <a:bodyPr/>
        <a:lstStyle/>
        <a:p>
          <a:r>
            <a:rPr lang="en-GB" sz="2000" dirty="0" smtClean="0"/>
            <a:t>What is Analytics?</a:t>
          </a:r>
          <a:endParaRPr lang="en-GB" sz="2000" dirty="0"/>
        </a:p>
      </dgm:t>
    </dgm:pt>
    <dgm:pt modelId="{9D58F075-5BD1-4882-AC36-CD83A402AD68}" type="parTrans" cxnId="{A2CF2331-5E0C-4414-875F-956F164003BB}">
      <dgm:prSet/>
      <dgm:spPr/>
      <dgm:t>
        <a:bodyPr/>
        <a:lstStyle/>
        <a:p>
          <a:endParaRPr lang="en-GB" sz="1400"/>
        </a:p>
      </dgm:t>
    </dgm:pt>
    <dgm:pt modelId="{7EC8A97E-ABED-48CB-AC0E-BCD77ACECAD7}" type="sibTrans" cxnId="{A2CF2331-5E0C-4414-875F-956F164003BB}">
      <dgm:prSet/>
      <dgm:spPr/>
      <dgm:t>
        <a:bodyPr/>
        <a:lstStyle/>
        <a:p>
          <a:endParaRPr lang="en-GB" sz="1400"/>
        </a:p>
      </dgm:t>
    </dgm:pt>
    <dgm:pt modelId="{29A01875-28FC-4090-8043-72986A2EF5AB}">
      <dgm:prSet phldrT="[Text]" custT="1"/>
      <dgm:spPr>
        <a:solidFill>
          <a:schemeClr val="accent2"/>
        </a:solidFill>
      </dgm:spPr>
      <dgm:t>
        <a:bodyPr/>
        <a:lstStyle/>
        <a:p>
          <a:r>
            <a:rPr lang="en-GB" sz="2000" dirty="0" err="1" smtClean="0"/>
            <a:t>Cognos</a:t>
          </a:r>
          <a:r>
            <a:rPr lang="en-GB" sz="2000" dirty="0" smtClean="0"/>
            <a:t> Business Intelligence (BI)</a:t>
          </a:r>
          <a:endParaRPr lang="en-GB" sz="2000" dirty="0"/>
        </a:p>
      </dgm:t>
    </dgm:pt>
    <dgm:pt modelId="{61EB1C49-19AB-4C49-A5DA-098AD8560458}" type="parTrans" cxnId="{8584B588-0639-48F7-A77C-018AC63C17C9}">
      <dgm:prSet/>
      <dgm:spPr/>
      <dgm:t>
        <a:bodyPr/>
        <a:lstStyle/>
        <a:p>
          <a:endParaRPr lang="en-GB"/>
        </a:p>
      </dgm:t>
    </dgm:pt>
    <dgm:pt modelId="{315EA6BF-3A88-4BBF-B131-8944F23AC5F7}" type="sibTrans" cxnId="{8584B588-0639-48F7-A77C-018AC63C17C9}">
      <dgm:prSet/>
      <dgm:spPr/>
      <dgm:t>
        <a:bodyPr/>
        <a:lstStyle/>
        <a:p>
          <a:endParaRPr lang="en-GB"/>
        </a:p>
      </dgm:t>
    </dgm:pt>
    <dgm:pt modelId="{497B23FD-5714-46C7-833B-3F88AB0FF784}">
      <dgm:prSet phldrT="[Text]" custT="1"/>
      <dgm:spPr/>
      <dgm:t>
        <a:bodyPr/>
        <a:lstStyle/>
        <a:p>
          <a:r>
            <a:rPr lang="en-GB" sz="2000" dirty="0" smtClean="0"/>
            <a:t>SPSS </a:t>
          </a:r>
          <a:r>
            <a:rPr lang="en-GB" sz="2000" dirty="0" err="1" smtClean="0"/>
            <a:t>Modeler</a:t>
          </a:r>
          <a:endParaRPr lang="en-GB" sz="2000" dirty="0"/>
        </a:p>
      </dgm:t>
    </dgm:pt>
    <dgm:pt modelId="{BA97C454-FD85-40B3-ACD2-8BD54BA91D55}" type="parTrans" cxnId="{BC54597D-2457-40DF-BFE6-97B6F376CE6E}">
      <dgm:prSet/>
      <dgm:spPr/>
      <dgm:t>
        <a:bodyPr/>
        <a:lstStyle/>
        <a:p>
          <a:endParaRPr lang="en-GB"/>
        </a:p>
      </dgm:t>
    </dgm:pt>
    <dgm:pt modelId="{4017FEB5-334D-4871-9DA7-A3A1A4E62CA4}" type="sibTrans" cxnId="{BC54597D-2457-40DF-BFE6-97B6F376CE6E}">
      <dgm:prSet/>
      <dgm:spPr/>
      <dgm:t>
        <a:bodyPr/>
        <a:lstStyle/>
        <a:p>
          <a:endParaRPr lang="en-GB"/>
        </a:p>
      </dgm:t>
    </dgm:pt>
    <dgm:pt modelId="{09A0E48B-C67A-4C71-854C-900393F4E7B7}">
      <dgm:prSet phldrT="[Text]" custT="1"/>
      <dgm:spPr/>
      <dgm:t>
        <a:bodyPr/>
        <a:lstStyle/>
        <a:p>
          <a:r>
            <a:rPr lang="en-GB" sz="2000" dirty="0" smtClean="0"/>
            <a:t>Summary</a:t>
          </a:r>
          <a:endParaRPr lang="en-GB" sz="2000" dirty="0"/>
        </a:p>
      </dgm:t>
    </dgm:pt>
    <dgm:pt modelId="{25A30EEC-44A5-46A7-9B09-DF7BA5663A34}" type="parTrans" cxnId="{94946308-E79A-4A00-B7D5-2231B47395AD}">
      <dgm:prSet/>
      <dgm:spPr/>
      <dgm:t>
        <a:bodyPr/>
        <a:lstStyle/>
        <a:p>
          <a:endParaRPr lang="en-GB"/>
        </a:p>
      </dgm:t>
    </dgm:pt>
    <dgm:pt modelId="{3A8C5064-6A42-4F6C-A0CD-B0574DA884BC}" type="sibTrans" cxnId="{94946308-E79A-4A00-B7D5-2231B47395AD}">
      <dgm:prSet/>
      <dgm:spPr/>
      <dgm:t>
        <a:bodyPr/>
        <a:lstStyle/>
        <a:p>
          <a:endParaRPr lang="en-GB"/>
        </a:p>
      </dgm:t>
    </dgm:pt>
    <dgm:pt modelId="{C462FA78-4A66-46C8-8629-B94C21462A3F}">
      <dgm:prSet phldrT="[Text]" custT="1"/>
      <dgm:spPr/>
      <dgm:t>
        <a:bodyPr/>
        <a:lstStyle/>
        <a:p>
          <a:r>
            <a:rPr lang="en-GB" sz="2000" dirty="0" smtClean="0"/>
            <a:t>Why are organisations looking at Analytics?</a:t>
          </a:r>
          <a:endParaRPr lang="en-GB" sz="2000" dirty="0"/>
        </a:p>
      </dgm:t>
    </dgm:pt>
    <dgm:pt modelId="{8EB8F1F2-70F5-4BEB-AC80-2F5C5B06E335}" type="parTrans" cxnId="{011E28D6-BE56-4885-8B03-6EBB00EC00AC}">
      <dgm:prSet/>
      <dgm:spPr/>
      <dgm:t>
        <a:bodyPr/>
        <a:lstStyle/>
        <a:p>
          <a:endParaRPr lang="en-GB"/>
        </a:p>
      </dgm:t>
    </dgm:pt>
    <dgm:pt modelId="{FDE70044-DDC7-45F7-87F1-B52B2134BA8E}" type="sibTrans" cxnId="{011E28D6-BE56-4885-8B03-6EBB00EC00AC}">
      <dgm:prSet/>
      <dgm:spPr/>
      <dgm:t>
        <a:bodyPr/>
        <a:lstStyle/>
        <a:p>
          <a:endParaRPr lang="en-GB"/>
        </a:p>
      </dgm:t>
    </dgm:pt>
    <dgm:pt modelId="{2C3ECC84-1609-43F2-AA5B-18077EAC5299}">
      <dgm:prSet phldrT="[Text]" custT="1"/>
      <dgm:spPr/>
      <dgm:t>
        <a:bodyPr/>
        <a:lstStyle/>
        <a:p>
          <a:r>
            <a:rPr lang="en-GB" sz="2000" dirty="0" smtClean="0"/>
            <a:t>Scope</a:t>
          </a:r>
          <a:endParaRPr lang="en-GB" sz="2000" dirty="0"/>
        </a:p>
      </dgm:t>
    </dgm:pt>
    <dgm:pt modelId="{6F9C9A9D-90CE-49F9-8D40-1AB61C8704A8}" type="parTrans" cxnId="{78F72614-EE08-45A3-BEA7-9C4B5AC6EEFB}">
      <dgm:prSet/>
      <dgm:spPr/>
      <dgm:t>
        <a:bodyPr/>
        <a:lstStyle/>
        <a:p>
          <a:endParaRPr lang="en-GB"/>
        </a:p>
      </dgm:t>
    </dgm:pt>
    <dgm:pt modelId="{7DAE9686-8177-42AC-9886-D2F04B79AE1A}" type="sibTrans" cxnId="{78F72614-EE08-45A3-BEA7-9C4B5AC6EEFB}">
      <dgm:prSet/>
      <dgm:spPr/>
      <dgm:t>
        <a:bodyPr/>
        <a:lstStyle/>
        <a:p>
          <a:endParaRPr lang="en-GB"/>
        </a:p>
      </dgm:t>
    </dgm:pt>
    <dgm:pt modelId="{BE535845-2FC0-48DA-B96F-D38D3A5878B1}">
      <dgm:prSet phldrT="[Text]" custT="1"/>
      <dgm:spPr/>
      <dgm:t>
        <a:bodyPr/>
        <a:lstStyle/>
        <a:p>
          <a:r>
            <a:rPr lang="en-GB" sz="2000" dirty="0" smtClean="0"/>
            <a:t>What is it?</a:t>
          </a:r>
          <a:endParaRPr lang="en-GB" sz="2000" dirty="0"/>
        </a:p>
      </dgm:t>
    </dgm:pt>
    <dgm:pt modelId="{661EE293-8257-4A4E-AEE6-072684C37A3D}" type="parTrans" cxnId="{CF90968E-3740-4E60-9092-AC1847810AB1}">
      <dgm:prSet/>
      <dgm:spPr/>
      <dgm:t>
        <a:bodyPr/>
        <a:lstStyle/>
        <a:p>
          <a:endParaRPr lang="en-GB"/>
        </a:p>
      </dgm:t>
    </dgm:pt>
    <dgm:pt modelId="{83F1E2CD-89EB-48E1-8896-1963CA50D6A2}" type="sibTrans" cxnId="{CF90968E-3740-4E60-9092-AC1847810AB1}">
      <dgm:prSet/>
      <dgm:spPr/>
      <dgm:t>
        <a:bodyPr/>
        <a:lstStyle/>
        <a:p>
          <a:endParaRPr lang="en-GB"/>
        </a:p>
      </dgm:t>
    </dgm:pt>
    <dgm:pt modelId="{A08596EF-5A99-4386-A00F-CB57F55DF52C}">
      <dgm:prSet phldrT="[Text]" custT="1"/>
      <dgm:spPr/>
      <dgm:t>
        <a:bodyPr/>
        <a:lstStyle/>
        <a:p>
          <a:r>
            <a:rPr lang="en-GB" sz="2000" dirty="0" smtClean="0"/>
            <a:t>Overview of capabilities</a:t>
          </a:r>
          <a:endParaRPr lang="en-GB" sz="2000" dirty="0"/>
        </a:p>
      </dgm:t>
    </dgm:pt>
    <dgm:pt modelId="{26BB3F35-E95C-4A71-A306-6344853FBCA4}" type="parTrans" cxnId="{C787E951-C526-4E0C-84FA-53577F87FE58}">
      <dgm:prSet/>
      <dgm:spPr/>
      <dgm:t>
        <a:bodyPr/>
        <a:lstStyle/>
        <a:p>
          <a:endParaRPr lang="en-GB"/>
        </a:p>
      </dgm:t>
    </dgm:pt>
    <dgm:pt modelId="{C3B77602-2F54-42DC-B9F1-95285950800D}" type="sibTrans" cxnId="{C787E951-C526-4E0C-84FA-53577F87FE58}">
      <dgm:prSet/>
      <dgm:spPr/>
      <dgm:t>
        <a:bodyPr/>
        <a:lstStyle/>
        <a:p>
          <a:endParaRPr lang="en-GB"/>
        </a:p>
      </dgm:t>
    </dgm:pt>
    <dgm:pt modelId="{FE5B4138-A812-496C-AFD7-6E2C764B57FD}">
      <dgm:prSet phldrT="[Text]" custT="1"/>
      <dgm:spPr/>
      <dgm:t>
        <a:bodyPr/>
        <a:lstStyle/>
        <a:p>
          <a:r>
            <a:rPr lang="en-GB" sz="2000" dirty="0" smtClean="0"/>
            <a:t>How does it work?</a:t>
          </a:r>
          <a:endParaRPr lang="en-GB" sz="2000" dirty="0"/>
        </a:p>
      </dgm:t>
    </dgm:pt>
    <dgm:pt modelId="{F21B7D18-8CBB-4472-A2F3-1FF0B9E42D43}" type="parTrans" cxnId="{1CD0C595-DDBC-45F4-820B-1C2B49B4BF78}">
      <dgm:prSet/>
      <dgm:spPr/>
      <dgm:t>
        <a:bodyPr/>
        <a:lstStyle/>
        <a:p>
          <a:endParaRPr lang="en-GB"/>
        </a:p>
      </dgm:t>
    </dgm:pt>
    <dgm:pt modelId="{978479FF-6DA8-4E10-A46D-3F51679385A0}" type="sibTrans" cxnId="{1CD0C595-DDBC-45F4-820B-1C2B49B4BF78}">
      <dgm:prSet/>
      <dgm:spPr/>
      <dgm:t>
        <a:bodyPr/>
        <a:lstStyle/>
        <a:p>
          <a:endParaRPr lang="en-GB"/>
        </a:p>
      </dgm:t>
    </dgm:pt>
    <dgm:pt modelId="{FB91CC0B-8C44-4BBE-AEC0-021814638E3D}">
      <dgm:prSet phldrT="[Text]" custT="1"/>
      <dgm:spPr/>
      <dgm:t>
        <a:bodyPr/>
        <a:lstStyle/>
        <a:p>
          <a:r>
            <a:rPr lang="en-GB" sz="2000" dirty="0" smtClean="0"/>
            <a:t>What is it?</a:t>
          </a:r>
          <a:endParaRPr lang="en-GB" sz="2000" dirty="0"/>
        </a:p>
      </dgm:t>
    </dgm:pt>
    <dgm:pt modelId="{80D009A8-88B7-43CA-9996-710C5A745BCA}" type="parTrans" cxnId="{D5018FCA-02B2-4BF1-9050-07361A0618AB}">
      <dgm:prSet/>
      <dgm:spPr/>
      <dgm:t>
        <a:bodyPr/>
        <a:lstStyle/>
        <a:p>
          <a:endParaRPr lang="en-GB"/>
        </a:p>
      </dgm:t>
    </dgm:pt>
    <dgm:pt modelId="{C8F615FE-B2D0-481F-BAAC-2D577E090A4A}" type="sibTrans" cxnId="{D5018FCA-02B2-4BF1-9050-07361A0618AB}">
      <dgm:prSet/>
      <dgm:spPr/>
      <dgm:t>
        <a:bodyPr/>
        <a:lstStyle/>
        <a:p>
          <a:endParaRPr lang="en-GB"/>
        </a:p>
      </dgm:t>
    </dgm:pt>
    <dgm:pt modelId="{030EC116-B6C2-4610-83ED-17476E088F5B}">
      <dgm:prSet phldrT="[Text]" custT="1"/>
      <dgm:spPr/>
      <dgm:t>
        <a:bodyPr/>
        <a:lstStyle/>
        <a:p>
          <a:r>
            <a:rPr lang="en-GB" sz="2000" dirty="0" smtClean="0"/>
            <a:t>Overview of SPSS</a:t>
          </a:r>
          <a:endParaRPr lang="en-GB" sz="2000" dirty="0"/>
        </a:p>
      </dgm:t>
    </dgm:pt>
    <dgm:pt modelId="{8FD25420-74E8-4770-860D-78290E6EA26A}" type="parTrans" cxnId="{4FDDBFD0-E8EC-43AD-998D-A59EE25058C9}">
      <dgm:prSet/>
      <dgm:spPr/>
      <dgm:t>
        <a:bodyPr/>
        <a:lstStyle/>
        <a:p>
          <a:endParaRPr lang="en-GB"/>
        </a:p>
      </dgm:t>
    </dgm:pt>
    <dgm:pt modelId="{905E2712-8BC3-4F97-AB53-A1733370208D}" type="sibTrans" cxnId="{4FDDBFD0-E8EC-43AD-998D-A59EE25058C9}">
      <dgm:prSet/>
      <dgm:spPr/>
      <dgm:t>
        <a:bodyPr/>
        <a:lstStyle/>
        <a:p>
          <a:endParaRPr lang="en-GB"/>
        </a:p>
      </dgm:t>
    </dgm:pt>
    <dgm:pt modelId="{F877725F-AC08-4021-833D-28061F624467}">
      <dgm:prSet phldrT="[Text]" custT="1"/>
      <dgm:spPr/>
      <dgm:t>
        <a:bodyPr/>
        <a:lstStyle/>
        <a:p>
          <a:r>
            <a:rPr lang="en-GB" sz="2000" dirty="0" smtClean="0"/>
            <a:t>Demonstration</a:t>
          </a:r>
          <a:endParaRPr lang="en-GB" sz="2000" dirty="0"/>
        </a:p>
      </dgm:t>
    </dgm:pt>
    <dgm:pt modelId="{83E71CDF-C873-4F56-81FC-A65F6A330019}" type="parTrans" cxnId="{6D5AF0FF-D2C4-486E-9239-7CE817C18E15}">
      <dgm:prSet/>
      <dgm:spPr/>
      <dgm:t>
        <a:bodyPr/>
        <a:lstStyle/>
        <a:p>
          <a:endParaRPr lang="en-GB"/>
        </a:p>
      </dgm:t>
    </dgm:pt>
    <dgm:pt modelId="{C457FA65-35D5-4BD6-A6F7-F0D1B261491C}" type="sibTrans" cxnId="{6D5AF0FF-D2C4-486E-9239-7CE817C18E15}">
      <dgm:prSet/>
      <dgm:spPr/>
      <dgm:t>
        <a:bodyPr/>
        <a:lstStyle/>
        <a:p>
          <a:endParaRPr lang="en-GB"/>
        </a:p>
      </dgm:t>
    </dgm:pt>
    <dgm:pt modelId="{557FD4F3-F46C-4F78-85C9-D0652EF90242}">
      <dgm:prSet phldrT="[Text]" custT="1"/>
      <dgm:spPr/>
      <dgm:t>
        <a:bodyPr/>
        <a:lstStyle/>
        <a:p>
          <a:r>
            <a:rPr lang="en-GB" sz="2000" dirty="0" smtClean="0"/>
            <a:t>Demonstration</a:t>
          </a:r>
          <a:endParaRPr lang="en-GB" sz="2000" dirty="0"/>
        </a:p>
      </dgm:t>
    </dgm:pt>
    <dgm:pt modelId="{E7EDCC9B-13BD-4FC3-ABB1-4676983D84E7}" type="parTrans" cxnId="{E9B0F395-E9AA-41B0-BD49-8E366FEE83A8}">
      <dgm:prSet/>
      <dgm:spPr/>
      <dgm:t>
        <a:bodyPr/>
        <a:lstStyle/>
        <a:p>
          <a:endParaRPr lang="en-GB"/>
        </a:p>
      </dgm:t>
    </dgm:pt>
    <dgm:pt modelId="{878B3649-808B-47EE-83CF-C0642C3D2F4C}" type="sibTrans" cxnId="{E9B0F395-E9AA-41B0-BD49-8E366FEE83A8}">
      <dgm:prSet/>
      <dgm:spPr/>
      <dgm:t>
        <a:bodyPr/>
        <a:lstStyle/>
        <a:p>
          <a:endParaRPr lang="en-GB"/>
        </a:p>
      </dgm:t>
    </dgm:pt>
    <dgm:pt modelId="{FF8D5278-722F-4577-912B-5A49949A2FF2}">
      <dgm:prSet phldrT="[Text]" custT="1"/>
      <dgm:spPr/>
      <dgm:t>
        <a:bodyPr/>
        <a:lstStyle/>
        <a:p>
          <a:r>
            <a:rPr lang="en-GB" sz="2000" dirty="0" smtClean="0"/>
            <a:t>Use Cases</a:t>
          </a:r>
          <a:endParaRPr lang="en-GB" sz="2000" dirty="0"/>
        </a:p>
      </dgm:t>
    </dgm:pt>
    <dgm:pt modelId="{8D047E66-6C5F-47FF-88BD-3EA45EF7B512}" type="parTrans" cxnId="{0462B9B0-6B5F-4121-95A3-045087F7CA2C}">
      <dgm:prSet/>
      <dgm:spPr/>
      <dgm:t>
        <a:bodyPr/>
        <a:lstStyle/>
        <a:p>
          <a:endParaRPr lang="en-GB"/>
        </a:p>
      </dgm:t>
    </dgm:pt>
    <dgm:pt modelId="{EDC0A62B-ABC3-42AB-9DFD-E38F092B20B0}" type="sibTrans" cxnId="{0462B9B0-6B5F-4121-95A3-045087F7CA2C}">
      <dgm:prSet/>
      <dgm:spPr/>
      <dgm:t>
        <a:bodyPr/>
        <a:lstStyle/>
        <a:p>
          <a:endParaRPr lang="en-GB"/>
        </a:p>
      </dgm:t>
    </dgm:pt>
    <dgm:pt modelId="{6427203A-FA46-4006-B5F1-218AAF61FDA4}">
      <dgm:prSet phldrT="[Text]" custT="1"/>
      <dgm:spPr/>
      <dgm:t>
        <a:bodyPr/>
        <a:lstStyle/>
        <a:p>
          <a:r>
            <a:rPr lang="en-GB" sz="2000" dirty="0" smtClean="0"/>
            <a:t>Information</a:t>
          </a:r>
          <a:endParaRPr lang="en-GB" sz="2000" dirty="0"/>
        </a:p>
      </dgm:t>
    </dgm:pt>
    <dgm:pt modelId="{EDF25997-9312-44B3-8B58-B079ADD6694E}" type="parTrans" cxnId="{FFA75CE5-C49D-4060-8B9D-DDCEF015A58E}">
      <dgm:prSet/>
      <dgm:spPr/>
      <dgm:t>
        <a:bodyPr/>
        <a:lstStyle/>
        <a:p>
          <a:endParaRPr lang="en-GB"/>
        </a:p>
      </dgm:t>
    </dgm:pt>
    <dgm:pt modelId="{05508B49-7B27-4AEC-B367-8C186E109179}" type="sibTrans" cxnId="{FFA75CE5-C49D-4060-8B9D-DDCEF015A58E}">
      <dgm:prSet/>
      <dgm:spPr/>
      <dgm:t>
        <a:bodyPr/>
        <a:lstStyle/>
        <a:p>
          <a:endParaRPr lang="en-GB"/>
        </a:p>
      </dgm:t>
    </dgm:pt>
    <dgm:pt modelId="{6A9C3B52-CE53-47C1-978E-5BA4EE12E54A}" type="pres">
      <dgm:prSet presAssocID="{5266802C-B82A-4BFD-83D4-4D0876DEC415}" presName="linear" presStyleCnt="0">
        <dgm:presLayoutVars>
          <dgm:animLvl val="lvl"/>
          <dgm:resizeHandles val="exact"/>
        </dgm:presLayoutVars>
      </dgm:prSet>
      <dgm:spPr/>
      <dgm:t>
        <a:bodyPr/>
        <a:lstStyle/>
        <a:p>
          <a:endParaRPr lang="en-GB"/>
        </a:p>
      </dgm:t>
    </dgm:pt>
    <dgm:pt modelId="{22638B5A-082E-4730-A688-7D0FC5A3488A}" type="pres">
      <dgm:prSet presAssocID="{E15DE34E-F442-474A-BCCD-0944E8472478}" presName="parentText" presStyleLbl="node1" presStyleIdx="0" presStyleCnt="4" custLinFactNeighborX="-722">
        <dgm:presLayoutVars>
          <dgm:chMax val="0"/>
          <dgm:bulletEnabled val="1"/>
        </dgm:presLayoutVars>
      </dgm:prSet>
      <dgm:spPr/>
      <dgm:t>
        <a:bodyPr/>
        <a:lstStyle/>
        <a:p>
          <a:endParaRPr lang="en-GB"/>
        </a:p>
      </dgm:t>
    </dgm:pt>
    <dgm:pt modelId="{2BD4D22D-19AA-4802-BFFC-860998E51999}" type="pres">
      <dgm:prSet presAssocID="{E15DE34E-F442-474A-BCCD-0944E8472478}" presName="childText" presStyleLbl="revTx" presStyleIdx="0" presStyleCnt="4">
        <dgm:presLayoutVars>
          <dgm:bulletEnabled val="1"/>
        </dgm:presLayoutVars>
      </dgm:prSet>
      <dgm:spPr/>
      <dgm:t>
        <a:bodyPr/>
        <a:lstStyle/>
        <a:p>
          <a:endParaRPr lang="en-GB"/>
        </a:p>
      </dgm:t>
    </dgm:pt>
    <dgm:pt modelId="{156F4F85-30AB-4F7D-B7A1-96CB79D04978}" type="pres">
      <dgm:prSet presAssocID="{29A01875-28FC-4090-8043-72986A2EF5AB}" presName="parentText" presStyleLbl="node1" presStyleIdx="1" presStyleCnt="4">
        <dgm:presLayoutVars>
          <dgm:chMax val="0"/>
          <dgm:bulletEnabled val="1"/>
        </dgm:presLayoutVars>
      </dgm:prSet>
      <dgm:spPr/>
      <dgm:t>
        <a:bodyPr/>
        <a:lstStyle/>
        <a:p>
          <a:endParaRPr lang="en-GB"/>
        </a:p>
      </dgm:t>
    </dgm:pt>
    <dgm:pt modelId="{CB2B26D9-B892-4367-8CAF-1F3C8DB9A3C3}" type="pres">
      <dgm:prSet presAssocID="{29A01875-28FC-4090-8043-72986A2EF5AB}" presName="childText" presStyleLbl="revTx" presStyleIdx="1" presStyleCnt="4">
        <dgm:presLayoutVars>
          <dgm:bulletEnabled val="1"/>
        </dgm:presLayoutVars>
      </dgm:prSet>
      <dgm:spPr/>
      <dgm:t>
        <a:bodyPr/>
        <a:lstStyle/>
        <a:p>
          <a:endParaRPr lang="en-GB"/>
        </a:p>
      </dgm:t>
    </dgm:pt>
    <dgm:pt modelId="{BEB3528E-5768-420F-A9DC-340610A944CC}" type="pres">
      <dgm:prSet presAssocID="{497B23FD-5714-46C7-833B-3F88AB0FF784}" presName="parentText" presStyleLbl="node1" presStyleIdx="2" presStyleCnt="4">
        <dgm:presLayoutVars>
          <dgm:chMax val="0"/>
          <dgm:bulletEnabled val="1"/>
        </dgm:presLayoutVars>
      </dgm:prSet>
      <dgm:spPr/>
      <dgm:t>
        <a:bodyPr/>
        <a:lstStyle/>
        <a:p>
          <a:endParaRPr lang="en-GB"/>
        </a:p>
      </dgm:t>
    </dgm:pt>
    <dgm:pt modelId="{4399DB2C-8EA9-4351-8815-E127051F4CD9}" type="pres">
      <dgm:prSet presAssocID="{497B23FD-5714-46C7-833B-3F88AB0FF784}" presName="childText" presStyleLbl="revTx" presStyleIdx="2" presStyleCnt="4">
        <dgm:presLayoutVars>
          <dgm:bulletEnabled val="1"/>
        </dgm:presLayoutVars>
      </dgm:prSet>
      <dgm:spPr/>
      <dgm:t>
        <a:bodyPr/>
        <a:lstStyle/>
        <a:p>
          <a:endParaRPr lang="en-GB"/>
        </a:p>
      </dgm:t>
    </dgm:pt>
    <dgm:pt modelId="{A3A12602-D573-4136-B361-1C5B26A3061E}" type="pres">
      <dgm:prSet presAssocID="{09A0E48B-C67A-4C71-854C-900393F4E7B7}" presName="parentText" presStyleLbl="node1" presStyleIdx="3" presStyleCnt="4">
        <dgm:presLayoutVars>
          <dgm:chMax val="0"/>
          <dgm:bulletEnabled val="1"/>
        </dgm:presLayoutVars>
      </dgm:prSet>
      <dgm:spPr/>
      <dgm:t>
        <a:bodyPr/>
        <a:lstStyle/>
        <a:p>
          <a:endParaRPr lang="en-GB"/>
        </a:p>
      </dgm:t>
    </dgm:pt>
    <dgm:pt modelId="{433E41BC-766B-4C1C-8DB9-ECFAB2404539}" type="pres">
      <dgm:prSet presAssocID="{09A0E48B-C67A-4C71-854C-900393F4E7B7}" presName="childText" presStyleLbl="revTx" presStyleIdx="3" presStyleCnt="4">
        <dgm:presLayoutVars>
          <dgm:bulletEnabled val="1"/>
        </dgm:presLayoutVars>
      </dgm:prSet>
      <dgm:spPr/>
      <dgm:t>
        <a:bodyPr/>
        <a:lstStyle/>
        <a:p>
          <a:endParaRPr lang="en-GB"/>
        </a:p>
      </dgm:t>
    </dgm:pt>
  </dgm:ptLst>
  <dgm:cxnLst>
    <dgm:cxn modelId="{A638C19D-A4A8-4A8B-8903-A38868F0DBE7}" type="presOf" srcId="{BE535845-2FC0-48DA-B96F-D38D3A5878B1}" destId="{CB2B26D9-B892-4367-8CAF-1F3C8DB9A3C3}" srcOrd="0" destOrd="0" presId="urn:microsoft.com/office/officeart/2005/8/layout/vList2"/>
    <dgm:cxn modelId="{80236812-6346-41AF-BED2-CDEF117B5F3F}" type="presOf" srcId="{6427203A-FA46-4006-B5F1-218AAF61FDA4}" destId="{433E41BC-766B-4C1C-8DB9-ECFAB2404539}" srcOrd="0" destOrd="1" presId="urn:microsoft.com/office/officeart/2005/8/layout/vList2"/>
    <dgm:cxn modelId="{802A6EAE-1DD5-4EC0-BEB0-6F30B46D231C}" type="presOf" srcId="{497B23FD-5714-46C7-833B-3F88AB0FF784}" destId="{BEB3528E-5768-420F-A9DC-340610A944CC}" srcOrd="0" destOrd="0" presId="urn:microsoft.com/office/officeart/2005/8/layout/vList2"/>
    <dgm:cxn modelId="{04B7223D-7F97-486C-B725-227F2E1D8809}" type="presOf" srcId="{557FD4F3-F46C-4F78-85C9-D0652EF90242}" destId="{4399DB2C-8EA9-4351-8815-E127051F4CD9}" srcOrd="0" destOrd="2" presId="urn:microsoft.com/office/officeart/2005/8/layout/vList2"/>
    <dgm:cxn modelId="{FFA75CE5-C49D-4060-8B9D-DDCEF015A58E}" srcId="{09A0E48B-C67A-4C71-854C-900393F4E7B7}" destId="{6427203A-FA46-4006-B5F1-218AAF61FDA4}" srcOrd="1" destOrd="0" parTransId="{EDF25997-9312-44B3-8B58-B079ADD6694E}" sibTransId="{05508B49-7B27-4AEC-B367-8C186E109179}"/>
    <dgm:cxn modelId="{B4C2092C-6690-4589-9541-2AAB69B06B98}" type="presOf" srcId="{FE5B4138-A812-496C-AFD7-6E2C764B57FD}" destId="{CB2B26D9-B892-4367-8CAF-1F3C8DB9A3C3}" srcOrd="0" destOrd="2" presId="urn:microsoft.com/office/officeart/2005/8/layout/vList2"/>
    <dgm:cxn modelId="{FD1D171A-0A44-4440-9EB8-4C93D05C733D}" type="presOf" srcId="{09A0E48B-C67A-4C71-854C-900393F4E7B7}" destId="{A3A12602-D573-4136-B361-1C5B26A3061E}" srcOrd="0" destOrd="0" presId="urn:microsoft.com/office/officeart/2005/8/layout/vList2"/>
    <dgm:cxn modelId="{E9B0F395-E9AA-41B0-BD49-8E366FEE83A8}" srcId="{497B23FD-5714-46C7-833B-3F88AB0FF784}" destId="{557FD4F3-F46C-4F78-85C9-D0652EF90242}" srcOrd="2" destOrd="0" parTransId="{E7EDCC9B-13BD-4FC3-ABB1-4676983D84E7}" sibTransId="{878B3649-808B-47EE-83CF-C0642C3D2F4C}"/>
    <dgm:cxn modelId="{CF90968E-3740-4E60-9092-AC1847810AB1}" srcId="{29A01875-28FC-4090-8043-72986A2EF5AB}" destId="{BE535845-2FC0-48DA-B96F-D38D3A5878B1}" srcOrd="0" destOrd="0" parTransId="{661EE293-8257-4A4E-AEE6-072684C37A3D}" sibTransId="{83F1E2CD-89EB-48E1-8896-1963CA50D6A2}"/>
    <dgm:cxn modelId="{8584B588-0639-48F7-A77C-018AC63C17C9}" srcId="{5266802C-B82A-4BFD-83D4-4D0876DEC415}" destId="{29A01875-28FC-4090-8043-72986A2EF5AB}" srcOrd="1" destOrd="0" parTransId="{61EB1C49-19AB-4C49-A5DA-098AD8560458}" sibTransId="{315EA6BF-3A88-4BBF-B131-8944F23AC5F7}"/>
    <dgm:cxn modelId="{35635C34-648F-423B-84E6-0A7FA0167F9F}" type="presOf" srcId="{C462FA78-4A66-46C8-8629-B94C21462A3F}" destId="{2BD4D22D-19AA-4802-BFFC-860998E51999}" srcOrd="0" destOrd="0" presId="urn:microsoft.com/office/officeart/2005/8/layout/vList2"/>
    <dgm:cxn modelId="{B7F2E81A-D599-4C72-B060-F9D6C034C059}" type="presOf" srcId="{FF8D5278-722F-4577-912B-5A49949A2FF2}" destId="{433E41BC-766B-4C1C-8DB9-ECFAB2404539}" srcOrd="0" destOrd="0" presId="urn:microsoft.com/office/officeart/2005/8/layout/vList2"/>
    <dgm:cxn modelId="{78F72614-EE08-45A3-BEA7-9C4B5AC6EEFB}" srcId="{E15DE34E-F442-474A-BCCD-0944E8472478}" destId="{2C3ECC84-1609-43F2-AA5B-18077EAC5299}" srcOrd="1" destOrd="0" parTransId="{6F9C9A9D-90CE-49F9-8D40-1AB61C8704A8}" sibTransId="{7DAE9686-8177-42AC-9886-D2F04B79AE1A}"/>
    <dgm:cxn modelId="{1CD0C595-DDBC-45F4-820B-1C2B49B4BF78}" srcId="{29A01875-28FC-4090-8043-72986A2EF5AB}" destId="{FE5B4138-A812-496C-AFD7-6E2C764B57FD}" srcOrd="2" destOrd="0" parTransId="{F21B7D18-8CBB-4472-A2F3-1FF0B9E42D43}" sibTransId="{978479FF-6DA8-4E10-A46D-3F51679385A0}"/>
    <dgm:cxn modelId="{5287272B-154D-4EF1-823A-ECB1A51989DB}" type="presOf" srcId="{F877725F-AC08-4021-833D-28061F624467}" destId="{CB2B26D9-B892-4367-8CAF-1F3C8DB9A3C3}" srcOrd="0" destOrd="3" presId="urn:microsoft.com/office/officeart/2005/8/layout/vList2"/>
    <dgm:cxn modelId="{D5018FCA-02B2-4BF1-9050-07361A0618AB}" srcId="{497B23FD-5714-46C7-833B-3F88AB0FF784}" destId="{FB91CC0B-8C44-4BBE-AEC0-021814638E3D}" srcOrd="0" destOrd="0" parTransId="{80D009A8-88B7-43CA-9996-710C5A745BCA}" sibTransId="{C8F615FE-B2D0-481F-BAAC-2D577E090A4A}"/>
    <dgm:cxn modelId="{C787E951-C526-4E0C-84FA-53577F87FE58}" srcId="{29A01875-28FC-4090-8043-72986A2EF5AB}" destId="{A08596EF-5A99-4386-A00F-CB57F55DF52C}" srcOrd="1" destOrd="0" parTransId="{26BB3F35-E95C-4A71-A306-6344853FBCA4}" sibTransId="{C3B77602-2F54-42DC-B9F1-95285950800D}"/>
    <dgm:cxn modelId="{BC54597D-2457-40DF-BFE6-97B6F376CE6E}" srcId="{5266802C-B82A-4BFD-83D4-4D0876DEC415}" destId="{497B23FD-5714-46C7-833B-3F88AB0FF784}" srcOrd="2" destOrd="0" parTransId="{BA97C454-FD85-40B3-ACD2-8BD54BA91D55}" sibTransId="{4017FEB5-334D-4871-9DA7-A3A1A4E62CA4}"/>
    <dgm:cxn modelId="{A2CF2331-5E0C-4414-875F-956F164003BB}" srcId="{5266802C-B82A-4BFD-83D4-4D0876DEC415}" destId="{E15DE34E-F442-474A-BCCD-0944E8472478}" srcOrd="0" destOrd="0" parTransId="{9D58F075-5BD1-4882-AC36-CD83A402AD68}" sibTransId="{7EC8A97E-ABED-48CB-AC0E-BCD77ACECAD7}"/>
    <dgm:cxn modelId="{011E28D6-BE56-4885-8B03-6EBB00EC00AC}" srcId="{E15DE34E-F442-474A-BCCD-0944E8472478}" destId="{C462FA78-4A66-46C8-8629-B94C21462A3F}" srcOrd="0" destOrd="0" parTransId="{8EB8F1F2-70F5-4BEB-AC80-2F5C5B06E335}" sibTransId="{FDE70044-DDC7-45F7-87F1-B52B2134BA8E}"/>
    <dgm:cxn modelId="{51A2FD43-EDB7-4799-9C07-FBE84373411E}" type="presOf" srcId="{29A01875-28FC-4090-8043-72986A2EF5AB}" destId="{156F4F85-30AB-4F7D-B7A1-96CB79D04978}" srcOrd="0" destOrd="0" presId="urn:microsoft.com/office/officeart/2005/8/layout/vList2"/>
    <dgm:cxn modelId="{4FDDBFD0-E8EC-43AD-998D-A59EE25058C9}" srcId="{497B23FD-5714-46C7-833B-3F88AB0FF784}" destId="{030EC116-B6C2-4610-83ED-17476E088F5B}" srcOrd="1" destOrd="0" parTransId="{8FD25420-74E8-4770-860D-78290E6EA26A}" sibTransId="{905E2712-8BC3-4F97-AB53-A1733370208D}"/>
    <dgm:cxn modelId="{94946308-E79A-4A00-B7D5-2231B47395AD}" srcId="{5266802C-B82A-4BFD-83D4-4D0876DEC415}" destId="{09A0E48B-C67A-4C71-854C-900393F4E7B7}" srcOrd="3" destOrd="0" parTransId="{25A30EEC-44A5-46A7-9B09-DF7BA5663A34}" sibTransId="{3A8C5064-6A42-4F6C-A0CD-B0574DA884BC}"/>
    <dgm:cxn modelId="{7DDF1C9C-991D-467D-BAE7-CFAE36C20444}" type="presOf" srcId="{A08596EF-5A99-4386-A00F-CB57F55DF52C}" destId="{CB2B26D9-B892-4367-8CAF-1F3C8DB9A3C3}" srcOrd="0" destOrd="1" presId="urn:microsoft.com/office/officeart/2005/8/layout/vList2"/>
    <dgm:cxn modelId="{6D5AF0FF-D2C4-486E-9239-7CE817C18E15}" srcId="{29A01875-28FC-4090-8043-72986A2EF5AB}" destId="{F877725F-AC08-4021-833D-28061F624467}" srcOrd="3" destOrd="0" parTransId="{83E71CDF-C873-4F56-81FC-A65F6A330019}" sibTransId="{C457FA65-35D5-4BD6-A6F7-F0D1B261491C}"/>
    <dgm:cxn modelId="{0462B9B0-6B5F-4121-95A3-045087F7CA2C}" srcId="{09A0E48B-C67A-4C71-854C-900393F4E7B7}" destId="{FF8D5278-722F-4577-912B-5A49949A2FF2}" srcOrd="0" destOrd="0" parTransId="{8D047E66-6C5F-47FF-88BD-3EA45EF7B512}" sibTransId="{EDC0A62B-ABC3-42AB-9DFD-E38F092B20B0}"/>
    <dgm:cxn modelId="{4D6C68AB-3967-486B-8E5A-B82AD3CFCD6A}" type="presOf" srcId="{030EC116-B6C2-4610-83ED-17476E088F5B}" destId="{4399DB2C-8EA9-4351-8815-E127051F4CD9}" srcOrd="0" destOrd="1" presId="urn:microsoft.com/office/officeart/2005/8/layout/vList2"/>
    <dgm:cxn modelId="{3995A63A-C1A1-4B69-B42F-E0FBFED035A8}" type="presOf" srcId="{5266802C-B82A-4BFD-83D4-4D0876DEC415}" destId="{6A9C3B52-CE53-47C1-978E-5BA4EE12E54A}" srcOrd="0" destOrd="0" presId="urn:microsoft.com/office/officeart/2005/8/layout/vList2"/>
    <dgm:cxn modelId="{C01164CA-29B5-4BDA-9D9F-3C79B43B3073}" type="presOf" srcId="{2C3ECC84-1609-43F2-AA5B-18077EAC5299}" destId="{2BD4D22D-19AA-4802-BFFC-860998E51999}" srcOrd="0" destOrd="1" presId="urn:microsoft.com/office/officeart/2005/8/layout/vList2"/>
    <dgm:cxn modelId="{ED299531-5ACE-451E-A401-70F0DE0E5553}" type="presOf" srcId="{FB91CC0B-8C44-4BBE-AEC0-021814638E3D}" destId="{4399DB2C-8EA9-4351-8815-E127051F4CD9}" srcOrd="0" destOrd="0" presId="urn:microsoft.com/office/officeart/2005/8/layout/vList2"/>
    <dgm:cxn modelId="{21890213-9E3A-4892-BB2F-3F05EDEEA7C9}" type="presOf" srcId="{E15DE34E-F442-474A-BCCD-0944E8472478}" destId="{22638B5A-082E-4730-A688-7D0FC5A3488A}" srcOrd="0" destOrd="0" presId="urn:microsoft.com/office/officeart/2005/8/layout/vList2"/>
    <dgm:cxn modelId="{1DF32CCF-7BA6-431D-8589-3F589453883A}" type="presParOf" srcId="{6A9C3B52-CE53-47C1-978E-5BA4EE12E54A}" destId="{22638B5A-082E-4730-A688-7D0FC5A3488A}" srcOrd="0" destOrd="0" presId="urn:microsoft.com/office/officeart/2005/8/layout/vList2"/>
    <dgm:cxn modelId="{658DA153-437A-41CE-A8EF-28795A8D02C7}" type="presParOf" srcId="{6A9C3B52-CE53-47C1-978E-5BA4EE12E54A}" destId="{2BD4D22D-19AA-4802-BFFC-860998E51999}" srcOrd="1" destOrd="0" presId="urn:microsoft.com/office/officeart/2005/8/layout/vList2"/>
    <dgm:cxn modelId="{99A8C8CA-DB44-4A98-BAF6-B5BE27D680F1}" type="presParOf" srcId="{6A9C3B52-CE53-47C1-978E-5BA4EE12E54A}" destId="{156F4F85-30AB-4F7D-B7A1-96CB79D04978}" srcOrd="2" destOrd="0" presId="urn:microsoft.com/office/officeart/2005/8/layout/vList2"/>
    <dgm:cxn modelId="{BA7DE7CF-0CE4-4998-978A-C7162C996CDA}" type="presParOf" srcId="{6A9C3B52-CE53-47C1-978E-5BA4EE12E54A}" destId="{CB2B26D9-B892-4367-8CAF-1F3C8DB9A3C3}" srcOrd="3" destOrd="0" presId="urn:microsoft.com/office/officeart/2005/8/layout/vList2"/>
    <dgm:cxn modelId="{F7C0C749-66CA-4D07-8DDF-5F3B189DF14B}" type="presParOf" srcId="{6A9C3B52-CE53-47C1-978E-5BA4EE12E54A}" destId="{BEB3528E-5768-420F-A9DC-340610A944CC}" srcOrd="4" destOrd="0" presId="urn:microsoft.com/office/officeart/2005/8/layout/vList2"/>
    <dgm:cxn modelId="{27B1D6D5-3A96-4179-8BB6-6EAE4A9F8874}" type="presParOf" srcId="{6A9C3B52-CE53-47C1-978E-5BA4EE12E54A}" destId="{4399DB2C-8EA9-4351-8815-E127051F4CD9}" srcOrd="5" destOrd="0" presId="urn:microsoft.com/office/officeart/2005/8/layout/vList2"/>
    <dgm:cxn modelId="{FFBEBBAB-BAFD-4310-816E-0158FED4753D}" type="presParOf" srcId="{6A9C3B52-CE53-47C1-978E-5BA4EE12E54A}" destId="{A3A12602-D573-4136-B361-1C5B26A3061E}" srcOrd="6" destOrd="0" presId="urn:microsoft.com/office/officeart/2005/8/layout/vList2"/>
    <dgm:cxn modelId="{5651E34E-71C3-4D37-88B0-7ED5C1236B70}" type="presParOf" srcId="{6A9C3B52-CE53-47C1-978E-5BA4EE12E54A}" destId="{433E41BC-766B-4C1C-8DB9-ECFAB240453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66802C-B82A-4BFD-83D4-4D0876DEC415}"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n-GB"/>
        </a:p>
      </dgm:t>
    </dgm:pt>
    <dgm:pt modelId="{E15DE34E-F442-474A-BCCD-0944E8472478}">
      <dgm:prSet phldrT="[Text]" custT="1"/>
      <dgm:spPr/>
      <dgm:t>
        <a:bodyPr/>
        <a:lstStyle/>
        <a:p>
          <a:r>
            <a:rPr lang="en-GB" sz="2000" dirty="0" smtClean="0"/>
            <a:t>What is Analytics?</a:t>
          </a:r>
          <a:endParaRPr lang="en-GB" sz="2000" dirty="0"/>
        </a:p>
      </dgm:t>
    </dgm:pt>
    <dgm:pt modelId="{9D58F075-5BD1-4882-AC36-CD83A402AD68}" type="parTrans" cxnId="{A2CF2331-5E0C-4414-875F-956F164003BB}">
      <dgm:prSet/>
      <dgm:spPr/>
      <dgm:t>
        <a:bodyPr/>
        <a:lstStyle/>
        <a:p>
          <a:endParaRPr lang="en-GB" sz="1400"/>
        </a:p>
      </dgm:t>
    </dgm:pt>
    <dgm:pt modelId="{7EC8A97E-ABED-48CB-AC0E-BCD77ACECAD7}" type="sibTrans" cxnId="{A2CF2331-5E0C-4414-875F-956F164003BB}">
      <dgm:prSet/>
      <dgm:spPr/>
      <dgm:t>
        <a:bodyPr/>
        <a:lstStyle/>
        <a:p>
          <a:endParaRPr lang="en-GB" sz="1400"/>
        </a:p>
      </dgm:t>
    </dgm:pt>
    <dgm:pt modelId="{29A01875-28FC-4090-8043-72986A2EF5AB}">
      <dgm:prSet phldrT="[Text]" custT="1"/>
      <dgm:spPr/>
      <dgm:t>
        <a:bodyPr/>
        <a:lstStyle/>
        <a:p>
          <a:r>
            <a:rPr lang="en-GB" sz="2000" dirty="0" err="1" smtClean="0"/>
            <a:t>Cognos</a:t>
          </a:r>
          <a:r>
            <a:rPr lang="en-GB" sz="2000" dirty="0" smtClean="0"/>
            <a:t> Business Intelligence (BI)</a:t>
          </a:r>
          <a:endParaRPr lang="en-GB" sz="2000" dirty="0"/>
        </a:p>
      </dgm:t>
    </dgm:pt>
    <dgm:pt modelId="{61EB1C49-19AB-4C49-A5DA-098AD8560458}" type="parTrans" cxnId="{8584B588-0639-48F7-A77C-018AC63C17C9}">
      <dgm:prSet/>
      <dgm:spPr/>
      <dgm:t>
        <a:bodyPr/>
        <a:lstStyle/>
        <a:p>
          <a:endParaRPr lang="en-GB"/>
        </a:p>
      </dgm:t>
    </dgm:pt>
    <dgm:pt modelId="{315EA6BF-3A88-4BBF-B131-8944F23AC5F7}" type="sibTrans" cxnId="{8584B588-0639-48F7-A77C-018AC63C17C9}">
      <dgm:prSet/>
      <dgm:spPr/>
      <dgm:t>
        <a:bodyPr/>
        <a:lstStyle/>
        <a:p>
          <a:endParaRPr lang="en-GB"/>
        </a:p>
      </dgm:t>
    </dgm:pt>
    <dgm:pt modelId="{497B23FD-5714-46C7-833B-3F88AB0FF784}">
      <dgm:prSet phldrT="[Text]" custT="1"/>
      <dgm:spPr>
        <a:solidFill>
          <a:schemeClr val="accent2"/>
        </a:solidFill>
      </dgm:spPr>
      <dgm:t>
        <a:bodyPr/>
        <a:lstStyle/>
        <a:p>
          <a:r>
            <a:rPr lang="en-GB" sz="2000" dirty="0" smtClean="0"/>
            <a:t>SPSS </a:t>
          </a:r>
          <a:r>
            <a:rPr lang="en-GB" sz="2000" dirty="0" err="1" smtClean="0"/>
            <a:t>Modeler</a:t>
          </a:r>
          <a:endParaRPr lang="en-GB" sz="2000" dirty="0"/>
        </a:p>
      </dgm:t>
    </dgm:pt>
    <dgm:pt modelId="{BA97C454-FD85-40B3-ACD2-8BD54BA91D55}" type="parTrans" cxnId="{BC54597D-2457-40DF-BFE6-97B6F376CE6E}">
      <dgm:prSet/>
      <dgm:spPr/>
      <dgm:t>
        <a:bodyPr/>
        <a:lstStyle/>
        <a:p>
          <a:endParaRPr lang="en-GB"/>
        </a:p>
      </dgm:t>
    </dgm:pt>
    <dgm:pt modelId="{4017FEB5-334D-4871-9DA7-A3A1A4E62CA4}" type="sibTrans" cxnId="{BC54597D-2457-40DF-BFE6-97B6F376CE6E}">
      <dgm:prSet/>
      <dgm:spPr/>
      <dgm:t>
        <a:bodyPr/>
        <a:lstStyle/>
        <a:p>
          <a:endParaRPr lang="en-GB"/>
        </a:p>
      </dgm:t>
    </dgm:pt>
    <dgm:pt modelId="{09A0E48B-C67A-4C71-854C-900393F4E7B7}">
      <dgm:prSet phldrT="[Text]" custT="1"/>
      <dgm:spPr/>
      <dgm:t>
        <a:bodyPr/>
        <a:lstStyle/>
        <a:p>
          <a:r>
            <a:rPr lang="en-GB" sz="2000" dirty="0" smtClean="0"/>
            <a:t>Summary</a:t>
          </a:r>
          <a:endParaRPr lang="en-GB" sz="2000" dirty="0"/>
        </a:p>
      </dgm:t>
    </dgm:pt>
    <dgm:pt modelId="{25A30EEC-44A5-46A7-9B09-DF7BA5663A34}" type="parTrans" cxnId="{94946308-E79A-4A00-B7D5-2231B47395AD}">
      <dgm:prSet/>
      <dgm:spPr/>
      <dgm:t>
        <a:bodyPr/>
        <a:lstStyle/>
        <a:p>
          <a:endParaRPr lang="en-GB"/>
        </a:p>
      </dgm:t>
    </dgm:pt>
    <dgm:pt modelId="{3A8C5064-6A42-4F6C-A0CD-B0574DA884BC}" type="sibTrans" cxnId="{94946308-E79A-4A00-B7D5-2231B47395AD}">
      <dgm:prSet/>
      <dgm:spPr/>
      <dgm:t>
        <a:bodyPr/>
        <a:lstStyle/>
        <a:p>
          <a:endParaRPr lang="en-GB"/>
        </a:p>
      </dgm:t>
    </dgm:pt>
    <dgm:pt modelId="{C462FA78-4A66-46C8-8629-B94C21462A3F}">
      <dgm:prSet phldrT="[Text]" custT="1"/>
      <dgm:spPr/>
      <dgm:t>
        <a:bodyPr/>
        <a:lstStyle/>
        <a:p>
          <a:r>
            <a:rPr lang="en-GB" sz="2000" dirty="0" smtClean="0"/>
            <a:t>Why are organisations looking at Analytics?</a:t>
          </a:r>
          <a:endParaRPr lang="en-GB" sz="2000" dirty="0"/>
        </a:p>
      </dgm:t>
    </dgm:pt>
    <dgm:pt modelId="{8EB8F1F2-70F5-4BEB-AC80-2F5C5B06E335}" type="parTrans" cxnId="{011E28D6-BE56-4885-8B03-6EBB00EC00AC}">
      <dgm:prSet/>
      <dgm:spPr/>
      <dgm:t>
        <a:bodyPr/>
        <a:lstStyle/>
        <a:p>
          <a:endParaRPr lang="en-GB"/>
        </a:p>
      </dgm:t>
    </dgm:pt>
    <dgm:pt modelId="{FDE70044-DDC7-45F7-87F1-B52B2134BA8E}" type="sibTrans" cxnId="{011E28D6-BE56-4885-8B03-6EBB00EC00AC}">
      <dgm:prSet/>
      <dgm:spPr/>
      <dgm:t>
        <a:bodyPr/>
        <a:lstStyle/>
        <a:p>
          <a:endParaRPr lang="en-GB"/>
        </a:p>
      </dgm:t>
    </dgm:pt>
    <dgm:pt modelId="{2C3ECC84-1609-43F2-AA5B-18077EAC5299}">
      <dgm:prSet phldrT="[Text]" custT="1"/>
      <dgm:spPr/>
      <dgm:t>
        <a:bodyPr/>
        <a:lstStyle/>
        <a:p>
          <a:r>
            <a:rPr lang="en-GB" sz="2000" dirty="0" smtClean="0"/>
            <a:t>Scope</a:t>
          </a:r>
          <a:endParaRPr lang="en-GB" sz="2000" dirty="0"/>
        </a:p>
      </dgm:t>
    </dgm:pt>
    <dgm:pt modelId="{6F9C9A9D-90CE-49F9-8D40-1AB61C8704A8}" type="parTrans" cxnId="{78F72614-EE08-45A3-BEA7-9C4B5AC6EEFB}">
      <dgm:prSet/>
      <dgm:spPr/>
      <dgm:t>
        <a:bodyPr/>
        <a:lstStyle/>
        <a:p>
          <a:endParaRPr lang="en-GB"/>
        </a:p>
      </dgm:t>
    </dgm:pt>
    <dgm:pt modelId="{7DAE9686-8177-42AC-9886-D2F04B79AE1A}" type="sibTrans" cxnId="{78F72614-EE08-45A3-BEA7-9C4B5AC6EEFB}">
      <dgm:prSet/>
      <dgm:spPr/>
      <dgm:t>
        <a:bodyPr/>
        <a:lstStyle/>
        <a:p>
          <a:endParaRPr lang="en-GB"/>
        </a:p>
      </dgm:t>
    </dgm:pt>
    <dgm:pt modelId="{BE535845-2FC0-48DA-B96F-D38D3A5878B1}">
      <dgm:prSet phldrT="[Text]" custT="1"/>
      <dgm:spPr/>
      <dgm:t>
        <a:bodyPr/>
        <a:lstStyle/>
        <a:p>
          <a:r>
            <a:rPr lang="en-GB" sz="2000" dirty="0" smtClean="0"/>
            <a:t>What is it?</a:t>
          </a:r>
          <a:endParaRPr lang="en-GB" sz="2000" dirty="0"/>
        </a:p>
      </dgm:t>
    </dgm:pt>
    <dgm:pt modelId="{661EE293-8257-4A4E-AEE6-072684C37A3D}" type="parTrans" cxnId="{CF90968E-3740-4E60-9092-AC1847810AB1}">
      <dgm:prSet/>
      <dgm:spPr/>
      <dgm:t>
        <a:bodyPr/>
        <a:lstStyle/>
        <a:p>
          <a:endParaRPr lang="en-GB"/>
        </a:p>
      </dgm:t>
    </dgm:pt>
    <dgm:pt modelId="{83F1E2CD-89EB-48E1-8896-1963CA50D6A2}" type="sibTrans" cxnId="{CF90968E-3740-4E60-9092-AC1847810AB1}">
      <dgm:prSet/>
      <dgm:spPr/>
      <dgm:t>
        <a:bodyPr/>
        <a:lstStyle/>
        <a:p>
          <a:endParaRPr lang="en-GB"/>
        </a:p>
      </dgm:t>
    </dgm:pt>
    <dgm:pt modelId="{A08596EF-5A99-4386-A00F-CB57F55DF52C}">
      <dgm:prSet phldrT="[Text]" custT="1"/>
      <dgm:spPr/>
      <dgm:t>
        <a:bodyPr/>
        <a:lstStyle/>
        <a:p>
          <a:r>
            <a:rPr lang="en-GB" sz="2000" dirty="0" smtClean="0"/>
            <a:t>Overview of capabilities</a:t>
          </a:r>
          <a:endParaRPr lang="en-GB" sz="2000" dirty="0"/>
        </a:p>
      </dgm:t>
    </dgm:pt>
    <dgm:pt modelId="{26BB3F35-E95C-4A71-A306-6344853FBCA4}" type="parTrans" cxnId="{C787E951-C526-4E0C-84FA-53577F87FE58}">
      <dgm:prSet/>
      <dgm:spPr/>
      <dgm:t>
        <a:bodyPr/>
        <a:lstStyle/>
        <a:p>
          <a:endParaRPr lang="en-GB"/>
        </a:p>
      </dgm:t>
    </dgm:pt>
    <dgm:pt modelId="{C3B77602-2F54-42DC-B9F1-95285950800D}" type="sibTrans" cxnId="{C787E951-C526-4E0C-84FA-53577F87FE58}">
      <dgm:prSet/>
      <dgm:spPr/>
      <dgm:t>
        <a:bodyPr/>
        <a:lstStyle/>
        <a:p>
          <a:endParaRPr lang="en-GB"/>
        </a:p>
      </dgm:t>
    </dgm:pt>
    <dgm:pt modelId="{FE5B4138-A812-496C-AFD7-6E2C764B57FD}">
      <dgm:prSet phldrT="[Text]" custT="1"/>
      <dgm:spPr/>
      <dgm:t>
        <a:bodyPr/>
        <a:lstStyle/>
        <a:p>
          <a:r>
            <a:rPr lang="en-GB" sz="2000" dirty="0" smtClean="0"/>
            <a:t>How does it work?</a:t>
          </a:r>
          <a:endParaRPr lang="en-GB" sz="2000" dirty="0"/>
        </a:p>
      </dgm:t>
    </dgm:pt>
    <dgm:pt modelId="{F21B7D18-8CBB-4472-A2F3-1FF0B9E42D43}" type="parTrans" cxnId="{1CD0C595-DDBC-45F4-820B-1C2B49B4BF78}">
      <dgm:prSet/>
      <dgm:spPr/>
      <dgm:t>
        <a:bodyPr/>
        <a:lstStyle/>
        <a:p>
          <a:endParaRPr lang="en-GB"/>
        </a:p>
      </dgm:t>
    </dgm:pt>
    <dgm:pt modelId="{978479FF-6DA8-4E10-A46D-3F51679385A0}" type="sibTrans" cxnId="{1CD0C595-DDBC-45F4-820B-1C2B49B4BF78}">
      <dgm:prSet/>
      <dgm:spPr/>
      <dgm:t>
        <a:bodyPr/>
        <a:lstStyle/>
        <a:p>
          <a:endParaRPr lang="en-GB"/>
        </a:p>
      </dgm:t>
    </dgm:pt>
    <dgm:pt modelId="{FB91CC0B-8C44-4BBE-AEC0-021814638E3D}">
      <dgm:prSet phldrT="[Text]" custT="1"/>
      <dgm:spPr/>
      <dgm:t>
        <a:bodyPr/>
        <a:lstStyle/>
        <a:p>
          <a:r>
            <a:rPr lang="en-GB" sz="2000" dirty="0" smtClean="0"/>
            <a:t>What is it?</a:t>
          </a:r>
          <a:endParaRPr lang="en-GB" sz="2000" dirty="0"/>
        </a:p>
      </dgm:t>
    </dgm:pt>
    <dgm:pt modelId="{80D009A8-88B7-43CA-9996-710C5A745BCA}" type="parTrans" cxnId="{D5018FCA-02B2-4BF1-9050-07361A0618AB}">
      <dgm:prSet/>
      <dgm:spPr/>
      <dgm:t>
        <a:bodyPr/>
        <a:lstStyle/>
        <a:p>
          <a:endParaRPr lang="en-GB"/>
        </a:p>
      </dgm:t>
    </dgm:pt>
    <dgm:pt modelId="{C8F615FE-B2D0-481F-BAAC-2D577E090A4A}" type="sibTrans" cxnId="{D5018FCA-02B2-4BF1-9050-07361A0618AB}">
      <dgm:prSet/>
      <dgm:spPr/>
      <dgm:t>
        <a:bodyPr/>
        <a:lstStyle/>
        <a:p>
          <a:endParaRPr lang="en-GB"/>
        </a:p>
      </dgm:t>
    </dgm:pt>
    <dgm:pt modelId="{030EC116-B6C2-4610-83ED-17476E088F5B}">
      <dgm:prSet phldrT="[Text]" custT="1"/>
      <dgm:spPr/>
      <dgm:t>
        <a:bodyPr/>
        <a:lstStyle/>
        <a:p>
          <a:r>
            <a:rPr lang="en-GB" sz="2000" dirty="0" smtClean="0"/>
            <a:t>Overview of SPSS</a:t>
          </a:r>
          <a:endParaRPr lang="en-GB" sz="2000" dirty="0"/>
        </a:p>
      </dgm:t>
    </dgm:pt>
    <dgm:pt modelId="{8FD25420-74E8-4770-860D-78290E6EA26A}" type="parTrans" cxnId="{4FDDBFD0-E8EC-43AD-998D-A59EE25058C9}">
      <dgm:prSet/>
      <dgm:spPr/>
      <dgm:t>
        <a:bodyPr/>
        <a:lstStyle/>
        <a:p>
          <a:endParaRPr lang="en-GB"/>
        </a:p>
      </dgm:t>
    </dgm:pt>
    <dgm:pt modelId="{905E2712-8BC3-4F97-AB53-A1733370208D}" type="sibTrans" cxnId="{4FDDBFD0-E8EC-43AD-998D-A59EE25058C9}">
      <dgm:prSet/>
      <dgm:spPr/>
      <dgm:t>
        <a:bodyPr/>
        <a:lstStyle/>
        <a:p>
          <a:endParaRPr lang="en-GB"/>
        </a:p>
      </dgm:t>
    </dgm:pt>
    <dgm:pt modelId="{F877725F-AC08-4021-833D-28061F624467}">
      <dgm:prSet phldrT="[Text]" custT="1"/>
      <dgm:spPr/>
      <dgm:t>
        <a:bodyPr/>
        <a:lstStyle/>
        <a:p>
          <a:r>
            <a:rPr lang="en-GB" sz="2000" dirty="0" smtClean="0"/>
            <a:t>Demonstration</a:t>
          </a:r>
          <a:endParaRPr lang="en-GB" sz="2000" dirty="0"/>
        </a:p>
      </dgm:t>
    </dgm:pt>
    <dgm:pt modelId="{83E71CDF-C873-4F56-81FC-A65F6A330019}" type="parTrans" cxnId="{6D5AF0FF-D2C4-486E-9239-7CE817C18E15}">
      <dgm:prSet/>
      <dgm:spPr/>
      <dgm:t>
        <a:bodyPr/>
        <a:lstStyle/>
        <a:p>
          <a:endParaRPr lang="en-GB"/>
        </a:p>
      </dgm:t>
    </dgm:pt>
    <dgm:pt modelId="{C457FA65-35D5-4BD6-A6F7-F0D1B261491C}" type="sibTrans" cxnId="{6D5AF0FF-D2C4-486E-9239-7CE817C18E15}">
      <dgm:prSet/>
      <dgm:spPr/>
      <dgm:t>
        <a:bodyPr/>
        <a:lstStyle/>
        <a:p>
          <a:endParaRPr lang="en-GB"/>
        </a:p>
      </dgm:t>
    </dgm:pt>
    <dgm:pt modelId="{557FD4F3-F46C-4F78-85C9-D0652EF90242}">
      <dgm:prSet phldrT="[Text]" custT="1"/>
      <dgm:spPr/>
      <dgm:t>
        <a:bodyPr/>
        <a:lstStyle/>
        <a:p>
          <a:r>
            <a:rPr lang="en-GB" sz="2000" dirty="0" smtClean="0"/>
            <a:t>Demonstration</a:t>
          </a:r>
          <a:endParaRPr lang="en-GB" sz="2000" dirty="0"/>
        </a:p>
      </dgm:t>
    </dgm:pt>
    <dgm:pt modelId="{E7EDCC9B-13BD-4FC3-ABB1-4676983D84E7}" type="parTrans" cxnId="{E9B0F395-E9AA-41B0-BD49-8E366FEE83A8}">
      <dgm:prSet/>
      <dgm:spPr/>
      <dgm:t>
        <a:bodyPr/>
        <a:lstStyle/>
        <a:p>
          <a:endParaRPr lang="en-GB"/>
        </a:p>
      </dgm:t>
    </dgm:pt>
    <dgm:pt modelId="{878B3649-808B-47EE-83CF-C0642C3D2F4C}" type="sibTrans" cxnId="{E9B0F395-E9AA-41B0-BD49-8E366FEE83A8}">
      <dgm:prSet/>
      <dgm:spPr/>
      <dgm:t>
        <a:bodyPr/>
        <a:lstStyle/>
        <a:p>
          <a:endParaRPr lang="en-GB"/>
        </a:p>
      </dgm:t>
    </dgm:pt>
    <dgm:pt modelId="{FF8D5278-722F-4577-912B-5A49949A2FF2}">
      <dgm:prSet phldrT="[Text]" custT="1"/>
      <dgm:spPr/>
      <dgm:t>
        <a:bodyPr/>
        <a:lstStyle/>
        <a:p>
          <a:r>
            <a:rPr lang="en-GB" sz="2000" dirty="0" smtClean="0"/>
            <a:t>Use Cases</a:t>
          </a:r>
          <a:endParaRPr lang="en-GB" sz="2000" dirty="0"/>
        </a:p>
      </dgm:t>
    </dgm:pt>
    <dgm:pt modelId="{8D047E66-6C5F-47FF-88BD-3EA45EF7B512}" type="parTrans" cxnId="{0462B9B0-6B5F-4121-95A3-045087F7CA2C}">
      <dgm:prSet/>
      <dgm:spPr/>
      <dgm:t>
        <a:bodyPr/>
        <a:lstStyle/>
        <a:p>
          <a:endParaRPr lang="en-GB"/>
        </a:p>
      </dgm:t>
    </dgm:pt>
    <dgm:pt modelId="{EDC0A62B-ABC3-42AB-9DFD-E38F092B20B0}" type="sibTrans" cxnId="{0462B9B0-6B5F-4121-95A3-045087F7CA2C}">
      <dgm:prSet/>
      <dgm:spPr/>
      <dgm:t>
        <a:bodyPr/>
        <a:lstStyle/>
        <a:p>
          <a:endParaRPr lang="en-GB"/>
        </a:p>
      </dgm:t>
    </dgm:pt>
    <dgm:pt modelId="{6427203A-FA46-4006-B5F1-218AAF61FDA4}">
      <dgm:prSet phldrT="[Text]" custT="1"/>
      <dgm:spPr/>
      <dgm:t>
        <a:bodyPr/>
        <a:lstStyle/>
        <a:p>
          <a:r>
            <a:rPr lang="en-GB" sz="2000" dirty="0" smtClean="0"/>
            <a:t>Information</a:t>
          </a:r>
          <a:endParaRPr lang="en-GB" sz="2000" dirty="0"/>
        </a:p>
      </dgm:t>
    </dgm:pt>
    <dgm:pt modelId="{EDF25997-9312-44B3-8B58-B079ADD6694E}" type="parTrans" cxnId="{FFA75CE5-C49D-4060-8B9D-DDCEF015A58E}">
      <dgm:prSet/>
      <dgm:spPr/>
      <dgm:t>
        <a:bodyPr/>
        <a:lstStyle/>
        <a:p>
          <a:endParaRPr lang="en-GB"/>
        </a:p>
      </dgm:t>
    </dgm:pt>
    <dgm:pt modelId="{05508B49-7B27-4AEC-B367-8C186E109179}" type="sibTrans" cxnId="{FFA75CE5-C49D-4060-8B9D-DDCEF015A58E}">
      <dgm:prSet/>
      <dgm:spPr/>
      <dgm:t>
        <a:bodyPr/>
        <a:lstStyle/>
        <a:p>
          <a:endParaRPr lang="en-GB"/>
        </a:p>
      </dgm:t>
    </dgm:pt>
    <dgm:pt modelId="{6A9C3B52-CE53-47C1-978E-5BA4EE12E54A}" type="pres">
      <dgm:prSet presAssocID="{5266802C-B82A-4BFD-83D4-4D0876DEC415}" presName="linear" presStyleCnt="0">
        <dgm:presLayoutVars>
          <dgm:animLvl val="lvl"/>
          <dgm:resizeHandles val="exact"/>
        </dgm:presLayoutVars>
      </dgm:prSet>
      <dgm:spPr/>
      <dgm:t>
        <a:bodyPr/>
        <a:lstStyle/>
        <a:p>
          <a:endParaRPr lang="en-GB"/>
        </a:p>
      </dgm:t>
    </dgm:pt>
    <dgm:pt modelId="{22638B5A-082E-4730-A688-7D0FC5A3488A}" type="pres">
      <dgm:prSet presAssocID="{E15DE34E-F442-474A-BCCD-0944E8472478}" presName="parentText" presStyleLbl="node1" presStyleIdx="0" presStyleCnt="4" custLinFactNeighborX="-722">
        <dgm:presLayoutVars>
          <dgm:chMax val="0"/>
          <dgm:bulletEnabled val="1"/>
        </dgm:presLayoutVars>
      </dgm:prSet>
      <dgm:spPr/>
      <dgm:t>
        <a:bodyPr/>
        <a:lstStyle/>
        <a:p>
          <a:endParaRPr lang="en-GB"/>
        </a:p>
      </dgm:t>
    </dgm:pt>
    <dgm:pt modelId="{2BD4D22D-19AA-4802-BFFC-860998E51999}" type="pres">
      <dgm:prSet presAssocID="{E15DE34E-F442-474A-BCCD-0944E8472478}" presName="childText" presStyleLbl="revTx" presStyleIdx="0" presStyleCnt="4">
        <dgm:presLayoutVars>
          <dgm:bulletEnabled val="1"/>
        </dgm:presLayoutVars>
      </dgm:prSet>
      <dgm:spPr/>
      <dgm:t>
        <a:bodyPr/>
        <a:lstStyle/>
        <a:p>
          <a:endParaRPr lang="en-GB"/>
        </a:p>
      </dgm:t>
    </dgm:pt>
    <dgm:pt modelId="{156F4F85-30AB-4F7D-B7A1-96CB79D04978}" type="pres">
      <dgm:prSet presAssocID="{29A01875-28FC-4090-8043-72986A2EF5AB}" presName="parentText" presStyleLbl="node1" presStyleIdx="1" presStyleCnt="4">
        <dgm:presLayoutVars>
          <dgm:chMax val="0"/>
          <dgm:bulletEnabled val="1"/>
        </dgm:presLayoutVars>
      </dgm:prSet>
      <dgm:spPr/>
      <dgm:t>
        <a:bodyPr/>
        <a:lstStyle/>
        <a:p>
          <a:endParaRPr lang="en-GB"/>
        </a:p>
      </dgm:t>
    </dgm:pt>
    <dgm:pt modelId="{CB2B26D9-B892-4367-8CAF-1F3C8DB9A3C3}" type="pres">
      <dgm:prSet presAssocID="{29A01875-28FC-4090-8043-72986A2EF5AB}" presName="childText" presStyleLbl="revTx" presStyleIdx="1" presStyleCnt="4">
        <dgm:presLayoutVars>
          <dgm:bulletEnabled val="1"/>
        </dgm:presLayoutVars>
      </dgm:prSet>
      <dgm:spPr/>
      <dgm:t>
        <a:bodyPr/>
        <a:lstStyle/>
        <a:p>
          <a:endParaRPr lang="en-GB"/>
        </a:p>
      </dgm:t>
    </dgm:pt>
    <dgm:pt modelId="{BEB3528E-5768-420F-A9DC-340610A944CC}" type="pres">
      <dgm:prSet presAssocID="{497B23FD-5714-46C7-833B-3F88AB0FF784}" presName="parentText" presStyleLbl="node1" presStyleIdx="2" presStyleCnt="4">
        <dgm:presLayoutVars>
          <dgm:chMax val="0"/>
          <dgm:bulletEnabled val="1"/>
        </dgm:presLayoutVars>
      </dgm:prSet>
      <dgm:spPr/>
      <dgm:t>
        <a:bodyPr/>
        <a:lstStyle/>
        <a:p>
          <a:endParaRPr lang="en-GB"/>
        </a:p>
      </dgm:t>
    </dgm:pt>
    <dgm:pt modelId="{4399DB2C-8EA9-4351-8815-E127051F4CD9}" type="pres">
      <dgm:prSet presAssocID="{497B23FD-5714-46C7-833B-3F88AB0FF784}" presName="childText" presStyleLbl="revTx" presStyleIdx="2" presStyleCnt="4">
        <dgm:presLayoutVars>
          <dgm:bulletEnabled val="1"/>
        </dgm:presLayoutVars>
      </dgm:prSet>
      <dgm:spPr/>
      <dgm:t>
        <a:bodyPr/>
        <a:lstStyle/>
        <a:p>
          <a:endParaRPr lang="en-GB"/>
        </a:p>
      </dgm:t>
    </dgm:pt>
    <dgm:pt modelId="{A3A12602-D573-4136-B361-1C5B26A3061E}" type="pres">
      <dgm:prSet presAssocID="{09A0E48B-C67A-4C71-854C-900393F4E7B7}" presName="parentText" presStyleLbl="node1" presStyleIdx="3" presStyleCnt="4">
        <dgm:presLayoutVars>
          <dgm:chMax val="0"/>
          <dgm:bulletEnabled val="1"/>
        </dgm:presLayoutVars>
      </dgm:prSet>
      <dgm:spPr/>
      <dgm:t>
        <a:bodyPr/>
        <a:lstStyle/>
        <a:p>
          <a:endParaRPr lang="en-GB"/>
        </a:p>
      </dgm:t>
    </dgm:pt>
    <dgm:pt modelId="{433E41BC-766B-4C1C-8DB9-ECFAB2404539}" type="pres">
      <dgm:prSet presAssocID="{09A0E48B-C67A-4C71-854C-900393F4E7B7}" presName="childText" presStyleLbl="revTx" presStyleIdx="3" presStyleCnt="4">
        <dgm:presLayoutVars>
          <dgm:bulletEnabled val="1"/>
        </dgm:presLayoutVars>
      </dgm:prSet>
      <dgm:spPr/>
      <dgm:t>
        <a:bodyPr/>
        <a:lstStyle/>
        <a:p>
          <a:endParaRPr lang="en-GB"/>
        </a:p>
      </dgm:t>
    </dgm:pt>
  </dgm:ptLst>
  <dgm:cxnLst>
    <dgm:cxn modelId="{E18F707C-6048-4914-AA63-1291A04114B5}" type="presOf" srcId="{FB91CC0B-8C44-4BBE-AEC0-021814638E3D}" destId="{4399DB2C-8EA9-4351-8815-E127051F4CD9}" srcOrd="0" destOrd="0" presId="urn:microsoft.com/office/officeart/2005/8/layout/vList2"/>
    <dgm:cxn modelId="{3BB76C5A-E190-4A6F-B5D7-DC9D6C163AC3}" type="presOf" srcId="{A08596EF-5A99-4386-A00F-CB57F55DF52C}" destId="{CB2B26D9-B892-4367-8CAF-1F3C8DB9A3C3}" srcOrd="0" destOrd="1" presId="urn:microsoft.com/office/officeart/2005/8/layout/vList2"/>
    <dgm:cxn modelId="{FFA75CE5-C49D-4060-8B9D-DDCEF015A58E}" srcId="{09A0E48B-C67A-4C71-854C-900393F4E7B7}" destId="{6427203A-FA46-4006-B5F1-218AAF61FDA4}" srcOrd="1" destOrd="0" parTransId="{EDF25997-9312-44B3-8B58-B079ADD6694E}" sibTransId="{05508B49-7B27-4AEC-B367-8C186E109179}"/>
    <dgm:cxn modelId="{E9B0F395-E9AA-41B0-BD49-8E366FEE83A8}" srcId="{497B23FD-5714-46C7-833B-3F88AB0FF784}" destId="{557FD4F3-F46C-4F78-85C9-D0652EF90242}" srcOrd="2" destOrd="0" parTransId="{E7EDCC9B-13BD-4FC3-ABB1-4676983D84E7}" sibTransId="{878B3649-808B-47EE-83CF-C0642C3D2F4C}"/>
    <dgm:cxn modelId="{3AD30B7C-3E09-4240-8F8F-AB7A44BAE527}" type="presOf" srcId="{5266802C-B82A-4BFD-83D4-4D0876DEC415}" destId="{6A9C3B52-CE53-47C1-978E-5BA4EE12E54A}" srcOrd="0" destOrd="0" presId="urn:microsoft.com/office/officeart/2005/8/layout/vList2"/>
    <dgm:cxn modelId="{CF90968E-3740-4E60-9092-AC1847810AB1}" srcId="{29A01875-28FC-4090-8043-72986A2EF5AB}" destId="{BE535845-2FC0-48DA-B96F-D38D3A5878B1}" srcOrd="0" destOrd="0" parTransId="{661EE293-8257-4A4E-AEE6-072684C37A3D}" sibTransId="{83F1E2CD-89EB-48E1-8896-1963CA50D6A2}"/>
    <dgm:cxn modelId="{8584B588-0639-48F7-A77C-018AC63C17C9}" srcId="{5266802C-B82A-4BFD-83D4-4D0876DEC415}" destId="{29A01875-28FC-4090-8043-72986A2EF5AB}" srcOrd="1" destOrd="0" parTransId="{61EB1C49-19AB-4C49-A5DA-098AD8560458}" sibTransId="{315EA6BF-3A88-4BBF-B131-8944F23AC5F7}"/>
    <dgm:cxn modelId="{BD3BA114-B606-41B4-9C63-4384BAB02734}" type="presOf" srcId="{2C3ECC84-1609-43F2-AA5B-18077EAC5299}" destId="{2BD4D22D-19AA-4802-BFFC-860998E51999}" srcOrd="0" destOrd="1" presId="urn:microsoft.com/office/officeart/2005/8/layout/vList2"/>
    <dgm:cxn modelId="{78F72614-EE08-45A3-BEA7-9C4B5AC6EEFB}" srcId="{E15DE34E-F442-474A-BCCD-0944E8472478}" destId="{2C3ECC84-1609-43F2-AA5B-18077EAC5299}" srcOrd="1" destOrd="0" parTransId="{6F9C9A9D-90CE-49F9-8D40-1AB61C8704A8}" sibTransId="{7DAE9686-8177-42AC-9886-D2F04B79AE1A}"/>
    <dgm:cxn modelId="{55838A68-A75E-4061-BB88-FE7B2CEBD338}" type="presOf" srcId="{BE535845-2FC0-48DA-B96F-D38D3A5878B1}" destId="{CB2B26D9-B892-4367-8CAF-1F3C8DB9A3C3}" srcOrd="0" destOrd="0" presId="urn:microsoft.com/office/officeart/2005/8/layout/vList2"/>
    <dgm:cxn modelId="{1CD0C595-DDBC-45F4-820B-1C2B49B4BF78}" srcId="{29A01875-28FC-4090-8043-72986A2EF5AB}" destId="{FE5B4138-A812-496C-AFD7-6E2C764B57FD}" srcOrd="2" destOrd="0" parTransId="{F21B7D18-8CBB-4472-A2F3-1FF0B9E42D43}" sibTransId="{978479FF-6DA8-4E10-A46D-3F51679385A0}"/>
    <dgm:cxn modelId="{D5018FCA-02B2-4BF1-9050-07361A0618AB}" srcId="{497B23FD-5714-46C7-833B-3F88AB0FF784}" destId="{FB91CC0B-8C44-4BBE-AEC0-021814638E3D}" srcOrd="0" destOrd="0" parTransId="{80D009A8-88B7-43CA-9996-710C5A745BCA}" sibTransId="{C8F615FE-B2D0-481F-BAAC-2D577E090A4A}"/>
    <dgm:cxn modelId="{C235D9F9-23C6-4F55-B0D8-112300CC6069}" type="presOf" srcId="{F877725F-AC08-4021-833D-28061F624467}" destId="{CB2B26D9-B892-4367-8CAF-1F3C8DB9A3C3}" srcOrd="0" destOrd="3" presId="urn:microsoft.com/office/officeart/2005/8/layout/vList2"/>
    <dgm:cxn modelId="{C787E951-C526-4E0C-84FA-53577F87FE58}" srcId="{29A01875-28FC-4090-8043-72986A2EF5AB}" destId="{A08596EF-5A99-4386-A00F-CB57F55DF52C}" srcOrd="1" destOrd="0" parTransId="{26BB3F35-E95C-4A71-A306-6344853FBCA4}" sibTransId="{C3B77602-2F54-42DC-B9F1-95285950800D}"/>
    <dgm:cxn modelId="{BC54597D-2457-40DF-BFE6-97B6F376CE6E}" srcId="{5266802C-B82A-4BFD-83D4-4D0876DEC415}" destId="{497B23FD-5714-46C7-833B-3F88AB0FF784}" srcOrd="2" destOrd="0" parTransId="{BA97C454-FD85-40B3-ACD2-8BD54BA91D55}" sibTransId="{4017FEB5-334D-4871-9DA7-A3A1A4E62CA4}"/>
    <dgm:cxn modelId="{A2CF2331-5E0C-4414-875F-956F164003BB}" srcId="{5266802C-B82A-4BFD-83D4-4D0876DEC415}" destId="{E15DE34E-F442-474A-BCCD-0944E8472478}" srcOrd="0" destOrd="0" parTransId="{9D58F075-5BD1-4882-AC36-CD83A402AD68}" sibTransId="{7EC8A97E-ABED-48CB-AC0E-BCD77ACECAD7}"/>
    <dgm:cxn modelId="{DAFE3631-98D4-4F71-A28E-1BCC38FE7209}" type="presOf" srcId="{557FD4F3-F46C-4F78-85C9-D0652EF90242}" destId="{4399DB2C-8EA9-4351-8815-E127051F4CD9}" srcOrd="0" destOrd="2" presId="urn:microsoft.com/office/officeart/2005/8/layout/vList2"/>
    <dgm:cxn modelId="{011E28D6-BE56-4885-8B03-6EBB00EC00AC}" srcId="{E15DE34E-F442-474A-BCCD-0944E8472478}" destId="{C462FA78-4A66-46C8-8629-B94C21462A3F}" srcOrd="0" destOrd="0" parTransId="{8EB8F1F2-70F5-4BEB-AC80-2F5C5B06E335}" sibTransId="{FDE70044-DDC7-45F7-87F1-B52B2134BA8E}"/>
    <dgm:cxn modelId="{035168C6-5738-4635-940C-B45B0BF6E997}" type="presOf" srcId="{E15DE34E-F442-474A-BCCD-0944E8472478}" destId="{22638B5A-082E-4730-A688-7D0FC5A3488A}" srcOrd="0" destOrd="0" presId="urn:microsoft.com/office/officeart/2005/8/layout/vList2"/>
    <dgm:cxn modelId="{181F4D28-FF1E-45F2-A300-22EFE554B3FE}" type="presOf" srcId="{FF8D5278-722F-4577-912B-5A49949A2FF2}" destId="{433E41BC-766B-4C1C-8DB9-ECFAB2404539}" srcOrd="0" destOrd="0" presId="urn:microsoft.com/office/officeart/2005/8/layout/vList2"/>
    <dgm:cxn modelId="{A04AFE96-DFA8-49F0-BCA7-8DE8DD96B94C}" type="presOf" srcId="{FE5B4138-A812-496C-AFD7-6E2C764B57FD}" destId="{CB2B26D9-B892-4367-8CAF-1F3C8DB9A3C3}" srcOrd="0" destOrd="2" presId="urn:microsoft.com/office/officeart/2005/8/layout/vList2"/>
    <dgm:cxn modelId="{CCED96F4-4378-48FF-9D09-C6FBFEF84FA1}" type="presOf" srcId="{6427203A-FA46-4006-B5F1-218AAF61FDA4}" destId="{433E41BC-766B-4C1C-8DB9-ECFAB2404539}" srcOrd="0" destOrd="1" presId="urn:microsoft.com/office/officeart/2005/8/layout/vList2"/>
    <dgm:cxn modelId="{4FDDBFD0-E8EC-43AD-998D-A59EE25058C9}" srcId="{497B23FD-5714-46C7-833B-3F88AB0FF784}" destId="{030EC116-B6C2-4610-83ED-17476E088F5B}" srcOrd="1" destOrd="0" parTransId="{8FD25420-74E8-4770-860D-78290E6EA26A}" sibTransId="{905E2712-8BC3-4F97-AB53-A1733370208D}"/>
    <dgm:cxn modelId="{94946308-E79A-4A00-B7D5-2231B47395AD}" srcId="{5266802C-B82A-4BFD-83D4-4D0876DEC415}" destId="{09A0E48B-C67A-4C71-854C-900393F4E7B7}" srcOrd="3" destOrd="0" parTransId="{25A30EEC-44A5-46A7-9B09-DF7BA5663A34}" sibTransId="{3A8C5064-6A42-4F6C-A0CD-B0574DA884BC}"/>
    <dgm:cxn modelId="{4D1F4B77-C958-45B9-A889-19989917703D}" type="presOf" srcId="{030EC116-B6C2-4610-83ED-17476E088F5B}" destId="{4399DB2C-8EA9-4351-8815-E127051F4CD9}" srcOrd="0" destOrd="1" presId="urn:microsoft.com/office/officeart/2005/8/layout/vList2"/>
    <dgm:cxn modelId="{6D5AF0FF-D2C4-486E-9239-7CE817C18E15}" srcId="{29A01875-28FC-4090-8043-72986A2EF5AB}" destId="{F877725F-AC08-4021-833D-28061F624467}" srcOrd="3" destOrd="0" parTransId="{83E71CDF-C873-4F56-81FC-A65F6A330019}" sibTransId="{C457FA65-35D5-4BD6-A6F7-F0D1B261491C}"/>
    <dgm:cxn modelId="{0462B9B0-6B5F-4121-95A3-045087F7CA2C}" srcId="{09A0E48B-C67A-4C71-854C-900393F4E7B7}" destId="{FF8D5278-722F-4577-912B-5A49949A2FF2}" srcOrd="0" destOrd="0" parTransId="{8D047E66-6C5F-47FF-88BD-3EA45EF7B512}" sibTransId="{EDC0A62B-ABC3-42AB-9DFD-E38F092B20B0}"/>
    <dgm:cxn modelId="{35A09D08-3CA8-4DB5-99BA-69C85F85E0B3}" type="presOf" srcId="{09A0E48B-C67A-4C71-854C-900393F4E7B7}" destId="{A3A12602-D573-4136-B361-1C5B26A3061E}" srcOrd="0" destOrd="0" presId="urn:microsoft.com/office/officeart/2005/8/layout/vList2"/>
    <dgm:cxn modelId="{5B008A62-8D9B-4D46-A3F4-9D7805ABA4E7}" type="presOf" srcId="{C462FA78-4A66-46C8-8629-B94C21462A3F}" destId="{2BD4D22D-19AA-4802-BFFC-860998E51999}" srcOrd="0" destOrd="0" presId="urn:microsoft.com/office/officeart/2005/8/layout/vList2"/>
    <dgm:cxn modelId="{327246FE-6B65-4081-8E17-18F767B7A684}" type="presOf" srcId="{497B23FD-5714-46C7-833B-3F88AB0FF784}" destId="{BEB3528E-5768-420F-A9DC-340610A944CC}" srcOrd="0" destOrd="0" presId="urn:microsoft.com/office/officeart/2005/8/layout/vList2"/>
    <dgm:cxn modelId="{A565008D-3171-4B1B-B9C1-FBCC121DC0FB}" type="presOf" srcId="{29A01875-28FC-4090-8043-72986A2EF5AB}" destId="{156F4F85-30AB-4F7D-B7A1-96CB79D04978}" srcOrd="0" destOrd="0" presId="urn:microsoft.com/office/officeart/2005/8/layout/vList2"/>
    <dgm:cxn modelId="{89794E8C-A70A-44CA-9DE1-FE67B4795C98}" type="presParOf" srcId="{6A9C3B52-CE53-47C1-978E-5BA4EE12E54A}" destId="{22638B5A-082E-4730-A688-7D0FC5A3488A}" srcOrd="0" destOrd="0" presId="urn:microsoft.com/office/officeart/2005/8/layout/vList2"/>
    <dgm:cxn modelId="{A7EA909F-AD26-4512-8C70-CD185B4E1853}" type="presParOf" srcId="{6A9C3B52-CE53-47C1-978E-5BA4EE12E54A}" destId="{2BD4D22D-19AA-4802-BFFC-860998E51999}" srcOrd="1" destOrd="0" presId="urn:microsoft.com/office/officeart/2005/8/layout/vList2"/>
    <dgm:cxn modelId="{11645E55-1AEC-4B47-AD98-34C4C935F98A}" type="presParOf" srcId="{6A9C3B52-CE53-47C1-978E-5BA4EE12E54A}" destId="{156F4F85-30AB-4F7D-B7A1-96CB79D04978}" srcOrd="2" destOrd="0" presId="urn:microsoft.com/office/officeart/2005/8/layout/vList2"/>
    <dgm:cxn modelId="{3E69A7D6-8F89-4CF6-A761-83AB8C03B701}" type="presParOf" srcId="{6A9C3B52-CE53-47C1-978E-5BA4EE12E54A}" destId="{CB2B26D9-B892-4367-8CAF-1F3C8DB9A3C3}" srcOrd="3" destOrd="0" presId="urn:microsoft.com/office/officeart/2005/8/layout/vList2"/>
    <dgm:cxn modelId="{E8AFC16F-3B29-4553-A6E1-702FCCC057F9}" type="presParOf" srcId="{6A9C3B52-CE53-47C1-978E-5BA4EE12E54A}" destId="{BEB3528E-5768-420F-A9DC-340610A944CC}" srcOrd="4" destOrd="0" presId="urn:microsoft.com/office/officeart/2005/8/layout/vList2"/>
    <dgm:cxn modelId="{7ECCDC16-79B7-4010-9E6C-05695B45DA3F}" type="presParOf" srcId="{6A9C3B52-CE53-47C1-978E-5BA4EE12E54A}" destId="{4399DB2C-8EA9-4351-8815-E127051F4CD9}" srcOrd="5" destOrd="0" presId="urn:microsoft.com/office/officeart/2005/8/layout/vList2"/>
    <dgm:cxn modelId="{587D8F25-949E-48E3-A076-2078B36F7BE0}" type="presParOf" srcId="{6A9C3B52-CE53-47C1-978E-5BA4EE12E54A}" destId="{A3A12602-D573-4136-B361-1C5B26A3061E}" srcOrd="6" destOrd="0" presId="urn:microsoft.com/office/officeart/2005/8/layout/vList2"/>
    <dgm:cxn modelId="{3C4D41C1-D936-4A0E-9632-4EA44304321F}" type="presParOf" srcId="{6A9C3B52-CE53-47C1-978E-5BA4EE12E54A}" destId="{433E41BC-766B-4C1C-8DB9-ECFAB240453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66802C-B82A-4BFD-83D4-4D0876DEC415}"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n-GB"/>
        </a:p>
      </dgm:t>
    </dgm:pt>
    <dgm:pt modelId="{E15DE34E-F442-474A-BCCD-0944E8472478}">
      <dgm:prSet phldrT="[Text]" custT="1"/>
      <dgm:spPr/>
      <dgm:t>
        <a:bodyPr/>
        <a:lstStyle/>
        <a:p>
          <a:r>
            <a:rPr lang="en-GB" sz="2000" dirty="0" smtClean="0"/>
            <a:t>What is Analytics?</a:t>
          </a:r>
          <a:endParaRPr lang="en-GB" sz="2000" dirty="0"/>
        </a:p>
      </dgm:t>
    </dgm:pt>
    <dgm:pt modelId="{9D58F075-5BD1-4882-AC36-CD83A402AD68}" type="parTrans" cxnId="{A2CF2331-5E0C-4414-875F-956F164003BB}">
      <dgm:prSet/>
      <dgm:spPr/>
      <dgm:t>
        <a:bodyPr/>
        <a:lstStyle/>
        <a:p>
          <a:endParaRPr lang="en-GB" sz="1400"/>
        </a:p>
      </dgm:t>
    </dgm:pt>
    <dgm:pt modelId="{7EC8A97E-ABED-48CB-AC0E-BCD77ACECAD7}" type="sibTrans" cxnId="{A2CF2331-5E0C-4414-875F-956F164003BB}">
      <dgm:prSet/>
      <dgm:spPr/>
      <dgm:t>
        <a:bodyPr/>
        <a:lstStyle/>
        <a:p>
          <a:endParaRPr lang="en-GB" sz="1400"/>
        </a:p>
      </dgm:t>
    </dgm:pt>
    <dgm:pt modelId="{29A01875-28FC-4090-8043-72986A2EF5AB}">
      <dgm:prSet phldrT="[Text]" custT="1"/>
      <dgm:spPr/>
      <dgm:t>
        <a:bodyPr/>
        <a:lstStyle/>
        <a:p>
          <a:r>
            <a:rPr lang="en-GB" sz="2000" dirty="0" err="1" smtClean="0"/>
            <a:t>Cognos</a:t>
          </a:r>
          <a:r>
            <a:rPr lang="en-GB" sz="2000" dirty="0" smtClean="0"/>
            <a:t> Business Intelligence (BI)</a:t>
          </a:r>
          <a:endParaRPr lang="en-GB" sz="2000" dirty="0"/>
        </a:p>
      </dgm:t>
    </dgm:pt>
    <dgm:pt modelId="{61EB1C49-19AB-4C49-A5DA-098AD8560458}" type="parTrans" cxnId="{8584B588-0639-48F7-A77C-018AC63C17C9}">
      <dgm:prSet/>
      <dgm:spPr/>
      <dgm:t>
        <a:bodyPr/>
        <a:lstStyle/>
        <a:p>
          <a:endParaRPr lang="en-GB"/>
        </a:p>
      </dgm:t>
    </dgm:pt>
    <dgm:pt modelId="{315EA6BF-3A88-4BBF-B131-8944F23AC5F7}" type="sibTrans" cxnId="{8584B588-0639-48F7-A77C-018AC63C17C9}">
      <dgm:prSet/>
      <dgm:spPr/>
      <dgm:t>
        <a:bodyPr/>
        <a:lstStyle/>
        <a:p>
          <a:endParaRPr lang="en-GB"/>
        </a:p>
      </dgm:t>
    </dgm:pt>
    <dgm:pt modelId="{497B23FD-5714-46C7-833B-3F88AB0FF784}">
      <dgm:prSet phldrT="[Text]" custT="1"/>
      <dgm:spPr/>
      <dgm:t>
        <a:bodyPr/>
        <a:lstStyle/>
        <a:p>
          <a:r>
            <a:rPr lang="en-GB" sz="2000" dirty="0" smtClean="0"/>
            <a:t>SPSS </a:t>
          </a:r>
          <a:r>
            <a:rPr lang="en-GB" sz="2000" dirty="0" err="1" smtClean="0"/>
            <a:t>Modeler</a:t>
          </a:r>
          <a:endParaRPr lang="en-GB" sz="2000" dirty="0"/>
        </a:p>
      </dgm:t>
    </dgm:pt>
    <dgm:pt modelId="{BA97C454-FD85-40B3-ACD2-8BD54BA91D55}" type="parTrans" cxnId="{BC54597D-2457-40DF-BFE6-97B6F376CE6E}">
      <dgm:prSet/>
      <dgm:spPr/>
      <dgm:t>
        <a:bodyPr/>
        <a:lstStyle/>
        <a:p>
          <a:endParaRPr lang="en-GB"/>
        </a:p>
      </dgm:t>
    </dgm:pt>
    <dgm:pt modelId="{4017FEB5-334D-4871-9DA7-A3A1A4E62CA4}" type="sibTrans" cxnId="{BC54597D-2457-40DF-BFE6-97B6F376CE6E}">
      <dgm:prSet/>
      <dgm:spPr/>
      <dgm:t>
        <a:bodyPr/>
        <a:lstStyle/>
        <a:p>
          <a:endParaRPr lang="en-GB"/>
        </a:p>
      </dgm:t>
    </dgm:pt>
    <dgm:pt modelId="{09A0E48B-C67A-4C71-854C-900393F4E7B7}">
      <dgm:prSet phldrT="[Text]" custT="1"/>
      <dgm:spPr>
        <a:solidFill>
          <a:schemeClr val="accent2"/>
        </a:solidFill>
      </dgm:spPr>
      <dgm:t>
        <a:bodyPr/>
        <a:lstStyle/>
        <a:p>
          <a:r>
            <a:rPr lang="en-GB" sz="2000" dirty="0" smtClean="0"/>
            <a:t>Summary</a:t>
          </a:r>
          <a:endParaRPr lang="en-GB" sz="2000" dirty="0"/>
        </a:p>
      </dgm:t>
    </dgm:pt>
    <dgm:pt modelId="{25A30EEC-44A5-46A7-9B09-DF7BA5663A34}" type="parTrans" cxnId="{94946308-E79A-4A00-B7D5-2231B47395AD}">
      <dgm:prSet/>
      <dgm:spPr/>
      <dgm:t>
        <a:bodyPr/>
        <a:lstStyle/>
        <a:p>
          <a:endParaRPr lang="en-GB"/>
        </a:p>
      </dgm:t>
    </dgm:pt>
    <dgm:pt modelId="{3A8C5064-6A42-4F6C-A0CD-B0574DA884BC}" type="sibTrans" cxnId="{94946308-E79A-4A00-B7D5-2231B47395AD}">
      <dgm:prSet/>
      <dgm:spPr/>
      <dgm:t>
        <a:bodyPr/>
        <a:lstStyle/>
        <a:p>
          <a:endParaRPr lang="en-GB"/>
        </a:p>
      </dgm:t>
    </dgm:pt>
    <dgm:pt modelId="{C462FA78-4A66-46C8-8629-B94C21462A3F}">
      <dgm:prSet phldrT="[Text]" custT="1"/>
      <dgm:spPr/>
      <dgm:t>
        <a:bodyPr/>
        <a:lstStyle/>
        <a:p>
          <a:r>
            <a:rPr lang="en-GB" sz="2000" dirty="0" smtClean="0"/>
            <a:t>Why are organisations looking at Analytics?</a:t>
          </a:r>
          <a:endParaRPr lang="en-GB" sz="2000" dirty="0"/>
        </a:p>
      </dgm:t>
    </dgm:pt>
    <dgm:pt modelId="{8EB8F1F2-70F5-4BEB-AC80-2F5C5B06E335}" type="parTrans" cxnId="{011E28D6-BE56-4885-8B03-6EBB00EC00AC}">
      <dgm:prSet/>
      <dgm:spPr/>
      <dgm:t>
        <a:bodyPr/>
        <a:lstStyle/>
        <a:p>
          <a:endParaRPr lang="en-GB"/>
        </a:p>
      </dgm:t>
    </dgm:pt>
    <dgm:pt modelId="{FDE70044-DDC7-45F7-87F1-B52B2134BA8E}" type="sibTrans" cxnId="{011E28D6-BE56-4885-8B03-6EBB00EC00AC}">
      <dgm:prSet/>
      <dgm:spPr/>
      <dgm:t>
        <a:bodyPr/>
        <a:lstStyle/>
        <a:p>
          <a:endParaRPr lang="en-GB"/>
        </a:p>
      </dgm:t>
    </dgm:pt>
    <dgm:pt modelId="{2C3ECC84-1609-43F2-AA5B-18077EAC5299}">
      <dgm:prSet phldrT="[Text]" custT="1"/>
      <dgm:spPr/>
      <dgm:t>
        <a:bodyPr/>
        <a:lstStyle/>
        <a:p>
          <a:r>
            <a:rPr lang="en-GB" sz="2000" dirty="0" smtClean="0"/>
            <a:t>Scope</a:t>
          </a:r>
          <a:endParaRPr lang="en-GB" sz="2000" dirty="0"/>
        </a:p>
      </dgm:t>
    </dgm:pt>
    <dgm:pt modelId="{6F9C9A9D-90CE-49F9-8D40-1AB61C8704A8}" type="parTrans" cxnId="{78F72614-EE08-45A3-BEA7-9C4B5AC6EEFB}">
      <dgm:prSet/>
      <dgm:spPr/>
      <dgm:t>
        <a:bodyPr/>
        <a:lstStyle/>
        <a:p>
          <a:endParaRPr lang="en-GB"/>
        </a:p>
      </dgm:t>
    </dgm:pt>
    <dgm:pt modelId="{7DAE9686-8177-42AC-9886-D2F04B79AE1A}" type="sibTrans" cxnId="{78F72614-EE08-45A3-BEA7-9C4B5AC6EEFB}">
      <dgm:prSet/>
      <dgm:spPr/>
      <dgm:t>
        <a:bodyPr/>
        <a:lstStyle/>
        <a:p>
          <a:endParaRPr lang="en-GB"/>
        </a:p>
      </dgm:t>
    </dgm:pt>
    <dgm:pt modelId="{BE535845-2FC0-48DA-B96F-D38D3A5878B1}">
      <dgm:prSet phldrT="[Text]" custT="1"/>
      <dgm:spPr/>
      <dgm:t>
        <a:bodyPr/>
        <a:lstStyle/>
        <a:p>
          <a:r>
            <a:rPr lang="en-GB" sz="2000" dirty="0" smtClean="0"/>
            <a:t>What is it?</a:t>
          </a:r>
          <a:endParaRPr lang="en-GB" sz="2000" dirty="0"/>
        </a:p>
      </dgm:t>
    </dgm:pt>
    <dgm:pt modelId="{661EE293-8257-4A4E-AEE6-072684C37A3D}" type="parTrans" cxnId="{CF90968E-3740-4E60-9092-AC1847810AB1}">
      <dgm:prSet/>
      <dgm:spPr/>
      <dgm:t>
        <a:bodyPr/>
        <a:lstStyle/>
        <a:p>
          <a:endParaRPr lang="en-GB"/>
        </a:p>
      </dgm:t>
    </dgm:pt>
    <dgm:pt modelId="{83F1E2CD-89EB-48E1-8896-1963CA50D6A2}" type="sibTrans" cxnId="{CF90968E-3740-4E60-9092-AC1847810AB1}">
      <dgm:prSet/>
      <dgm:spPr/>
      <dgm:t>
        <a:bodyPr/>
        <a:lstStyle/>
        <a:p>
          <a:endParaRPr lang="en-GB"/>
        </a:p>
      </dgm:t>
    </dgm:pt>
    <dgm:pt modelId="{A08596EF-5A99-4386-A00F-CB57F55DF52C}">
      <dgm:prSet phldrT="[Text]" custT="1"/>
      <dgm:spPr/>
      <dgm:t>
        <a:bodyPr/>
        <a:lstStyle/>
        <a:p>
          <a:r>
            <a:rPr lang="en-GB" sz="2000" dirty="0" smtClean="0"/>
            <a:t>Overview of capabilities</a:t>
          </a:r>
          <a:endParaRPr lang="en-GB" sz="2000" dirty="0"/>
        </a:p>
      </dgm:t>
    </dgm:pt>
    <dgm:pt modelId="{26BB3F35-E95C-4A71-A306-6344853FBCA4}" type="parTrans" cxnId="{C787E951-C526-4E0C-84FA-53577F87FE58}">
      <dgm:prSet/>
      <dgm:spPr/>
      <dgm:t>
        <a:bodyPr/>
        <a:lstStyle/>
        <a:p>
          <a:endParaRPr lang="en-GB"/>
        </a:p>
      </dgm:t>
    </dgm:pt>
    <dgm:pt modelId="{C3B77602-2F54-42DC-B9F1-95285950800D}" type="sibTrans" cxnId="{C787E951-C526-4E0C-84FA-53577F87FE58}">
      <dgm:prSet/>
      <dgm:spPr/>
      <dgm:t>
        <a:bodyPr/>
        <a:lstStyle/>
        <a:p>
          <a:endParaRPr lang="en-GB"/>
        </a:p>
      </dgm:t>
    </dgm:pt>
    <dgm:pt modelId="{FE5B4138-A812-496C-AFD7-6E2C764B57FD}">
      <dgm:prSet phldrT="[Text]" custT="1"/>
      <dgm:spPr/>
      <dgm:t>
        <a:bodyPr/>
        <a:lstStyle/>
        <a:p>
          <a:r>
            <a:rPr lang="en-GB" sz="2000" dirty="0" smtClean="0"/>
            <a:t>How does it work?</a:t>
          </a:r>
          <a:endParaRPr lang="en-GB" sz="2000" dirty="0"/>
        </a:p>
      </dgm:t>
    </dgm:pt>
    <dgm:pt modelId="{F21B7D18-8CBB-4472-A2F3-1FF0B9E42D43}" type="parTrans" cxnId="{1CD0C595-DDBC-45F4-820B-1C2B49B4BF78}">
      <dgm:prSet/>
      <dgm:spPr/>
      <dgm:t>
        <a:bodyPr/>
        <a:lstStyle/>
        <a:p>
          <a:endParaRPr lang="en-GB"/>
        </a:p>
      </dgm:t>
    </dgm:pt>
    <dgm:pt modelId="{978479FF-6DA8-4E10-A46D-3F51679385A0}" type="sibTrans" cxnId="{1CD0C595-DDBC-45F4-820B-1C2B49B4BF78}">
      <dgm:prSet/>
      <dgm:spPr/>
      <dgm:t>
        <a:bodyPr/>
        <a:lstStyle/>
        <a:p>
          <a:endParaRPr lang="en-GB"/>
        </a:p>
      </dgm:t>
    </dgm:pt>
    <dgm:pt modelId="{FB91CC0B-8C44-4BBE-AEC0-021814638E3D}">
      <dgm:prSet phldrT="[Text]" custT="1"/>
      <dgm:spPr/>
      <dgm:t>
        <a:bodyPr/>
        <a:lstStyle/>
        <a:p>
          <a:r>
            <a:rPr lang="en-GB" sz="2000" dirty="0" smtClean="0"/>
            <a:t>What is it?</a:t>
          </a:r>
          <a:endParaRPr lang="en-GB" sz="2000" dirty="0"/>
        </a:p>
      </dgm:t>
    </dgm:pt>
    <dgm:pt modelId="{80D009A8-88B7-43CA-9996-710C5A745BCA}" type="parTrans" cxnId="{D5018FCA-02B2-4BF1-9050-07361A0618AB}">
      <dgm:prSet/>
      <dgm:spPr/>
      <dgm:t>
        <a:bodyPr/>
        <a:lstStyle/>
        <a:p>
          <a:endParaRPr lang="en-GB"/>
        </a:p>
      </dgm:t>
    </dgm:pt>
    <dgm:pt modelId="{C8F615FE-B2D0-481F-BAAC-2D577E090A4A}" type="sibTrans" cxnId="{D5018FCA-02B2-4BF1-9050-07361A0618AB}">
      <dgm:prSet/>
      <dgm:spPr/>
      <dgm:t>
        <a:bodyPr/>
        <a:lstStyle/>
        <a:p>
          <a:endParaRPr lang="en-GB"/>
        </a:p>
      </dgm:t>
    </dgm:pt>
    <dgm:pt modelId="{030EC116-B6C2-4610-83ED-17476E088F5B}">
      <dgm:prSet phldrT="[Text]" custT="1"/>
      <dgm:spPr/>
      <dgm:t>
        <a:bodyPr/>
        <a:lstStyle/>
        <a:p>
          <a:r>
            <a:rPr lang="en-GB" sz="2000" dirty="0" smtClean="0"/>
            <a:t>Overview of SPSS</a:t>
          </a:r>
          <a:endParaRPr lang="en-GB" sz="2000" dirty="0"/>
        </a:p>
      </dgm:t>
    </dgm:pt>
    <dgm:pt modelId="{8FD25420-74E8-4770-860D-78290E6EA26A}" type="parTrans" cxnId="{4FDDBFD0-E8EC-43AD-998D-A59EE25058C9}">
      <dgm:prSet/>
      <dgm:spPr/>
      <dgm:t>
        <a:bodyPr/>
        <a:lstStyle/>
        <a:p>
          <a:endParaRPr lang="en-GB"/>
        </a:p>
      </dgm:t>
    </dgm:pt>
    <dgm:pt modelId="{905E2712-8BC3-4F97-AB53-A1733370208D}" type="sibTrans" cxnId="{4FDDBFD0-E8EC-43AD-998D-A59EE25058C9}">
      <dgm:prSet/>
      <dgm:spPr/>
      <dgm:t>
        <a:bodyPr/>
        <a:lstStyle/>
        <a:p>
          <a:endParaRPr lang="en-GB"/>
        </a:p>
      </dgm:t>
    </dgm:pt>
    <dgm:pt modelId="{F877725F-AC08-4021-833D-28061F624467}">
      <dgm:prSet phldrT="[Text]" custT="1"/>
      <dgm:spPr/>
      <dgm:t>
        <a:bodyPr/>
        <a:lstStyle/>
        <a:p>
          <a:r>
            <a:rPr lang="en-GB" sz="2000" dirty="0" smtClean="0"/>
            <a:t>Demonstration</a:t>
          </a:r>
          <a:endParaRPr lang="en-GB" sz="2000" dirty="0"/>
        </a:p>
      </dgm:t>
    </dgm:pt>
    <dgm:pt modelId="{83E71CDF-C873-4F56-81FC-A65F6A330019}" type="parTrans" cxnId="{6D5AF0FF-D2C4-486E-9239-7CE817C18E15}">
      <dgm:prSet/>
      <dgm:spPr/>
      <dgm:t>
        <a:bodyPr/>
        <a:lstStyle/>
        <a:p>
          <a:endParaRPr lang="en-GB"/>
        </a:p>
      </dgm:t>
    </dgm:pt>
    <dgm:pt modelId="{C457FA65-35D5-4BD6-A6F7-F0D1B261491C}" type="sibTrans" cxnId="{6D5AF0FF-D2C4-486E-9239-7CE817C18E15}">
      <dgm:prSet/>
      <dgm:spPr/>
      <dgm:t>
        <a:bodyPr/>
        <a:lstStyle/>
        <a:p>
          <a:endParaRPr lang="en-GB"/>
        </a:p>
      </dgm:t>
    </dgm:pt>
    <dgm:pt modelId="{557FD4F3-F46C-4F78-85C9-D0652EF90242}">
      <dgm:prSet phldrT="[Text]" custT="1"/>
      <dgm:spPr/>
      <dgm:t>
        <a:bodyPr/>
        <a:lstStyle/>
        <a:p>
          <a:r>
            <a:rPr lang="en-GB" sz="2000" dirty="0" smtClean="0"/>
            <a:t>Demonstration</a:t>
          </a:r>
          <a:endParaRPr lang="en-GB" sz="2000" dirty="0"/>
        </a:p>
      </dgm:t>
    </dgm:pt>
    <dgm:pt modelId="{E7EDCC9B-13BD-4FC3-ABB1-4676983D84E7}" type="parTrans" cxnId="{E9B0F395-E9AA-41B0-BD49-8E366FEE83A8}">
      <dgm:prSet/>
      <dgm:spPr/>
      <dgm:t>
        <a:bodyPr/>
        <a:lstStyle/>
        <a:p>
          <a:endParaRPr lang="en-GB"/>
        </a:p>
      </dgm:t>
    </dgm:pt>
    <dgm:pt modelId="{878B3649-808B-47EE-83CF-C0642C3D2F4C}" type="sibTrans" cxnId="{E9B0F395-E9AA-41B0-BD49-8E366FEE83A8}">
      <dgm:prSet/>
      <dgm:spPr/>
      <dgm:t>
        <a:bodyPr/>
        <a:lstStyle/>
        <a:p>
          <a:endParaRPr lang="en-GB"/>
        </a:p>
      </dgm:t>
    </dgm:pt>
    <dgm:pt modelId="{FF8D5278-722F-4577-912B-5A49949A2FF2}">
      <dgm:prSet phldrT="[Text]" custT="1"/>
      <dgm:spPr/>
      <dgm:t>
        <a:bodyPr/>
        <a:lstStyle/>
        <a:p>
          <a:r>
            <a:rPr lang="en-GB" sz="2000" dirty="0" smtClean="0"/>
            <a:t>Use Cases</a:t>
          </a:r>
          <a:endParaRPr lang="en-GB" sz="2000" dirty="0"/>
        </a:p>
      </dgm:t>
    </dgm:pt>
    <dgm:pt modelId="{8D047E66-6C5F-47FF-88BD-3EA45EF7B512}" type="parTrans" cxnId="{0462B9B0-6B5F-4121-95A3-045087F7CA2C}">
      <dgm:prSet/>
      <dgm:spPr/>
      <dgm:t>
        <a:bodyPr/>
        <a:lstStyle/>
        <a:p>
          <a:endParaRPr lang="en-GB"/>
        </a:p>
      </dgm:t>
    </dgm:pt>
    <dgm:pt modelId="{EDC0A62B-ABC3-42AB-9DFD-E38F092B20B0}" type="sibTrans" cxnId="{0462B9B0-6B5F-4121-95A3-045087F7CA2C}">
      <dgm:prSet/>
      <dgm:spPr/>
      <dgm:t>
        <a:bodyPr/>
        <a:lstStyle/>
        <a:p>
          <a:endParaRPr lang="en-GB"/>
        </a:p>
      </dgm:t>
    </dgm:pt>
    <dgm:pt modelId="{6427203A-FA46-4006-B5F1-218AAF61FDA4}">
      <dgm:prSet phldrT="[Text]" custT="1"/>
      <dgm:spPr/>
      <dgm:t>
        <a:bodyPr/>
        <a:lstStyle/>
        <a:p>
          <a:r>
            <a:rPr lang="en-GB" sz="2000" dirty="0" smtClean="0"/>
            <a:t>Information</a:t>
          </a:r>
          <a:endParaRPr lang="en-GB" sz="2000" dirty="0"/>
        </a:p>
      </dgm:t>
    </dgm:pt>
    <dgm:pt modelId="{EDF25997-9312-44B3-8B58-B079ADD6694E}" type="parTrans" cxnId="{FFA75CE5-C49D-4060-8B9D-DDCEF015A58E}">
      <dgm:prSet/>
      <dgm:spPr/>
      <dgm:t>
        <a:bodyPr/>
        <a:lstStyle/>
        <a:p>
          <a:endParaRPr lang="en-GB"/>
        </a:p>
      </dgm:t>
    </dgm:pt>
    <dgm:pt modelId="{05508B49-7B27-4AEC-B367-8C186E109179}" type="sibTrans" cxnId="{FFA75CE5-C49D-4060-8B9D-DDCEF015A58E}">
      <dgm:prSet/>
      <dgm:spPr/>
      <dgm:t>
        <a:bodyPr/>
        <a:lstStyle/>
        <a:p>
          <a:endParaRPr lang="en-GB"/>
        </a:p>
      </dgm:t>
    </dgm:pt>
    <dgm:pt modelId="{6A9C3B52-CE53-47C1-978E-5BA4EE12E54A}" type="pres">
      <dgm:prSet presAssocID="{5266802C-B82A-4BFD-83D4-4D0876DEC415}" presName="linear" presStyleCnt="0">
        <dgm:presLayoutVars>
          <dgm:animLvl val="lvl"/>
          <dgm:resizeHandles val="exact"/>
        </dgm:presLayoutVars>
      </dgm:prSet>
      <dgm:spPr/>
      <dgm:t>
        <a:bodyPr/>
        <a:lstStyle/>
        <a:p>
          <a:endParaRPr lang="en-GB"/>
        </a:p>
      </dgm:t>
    </dgm:pt>
    <dgm:pt modelId="{22638B5A-082E-4730-A688-7D0FC5A3488A}" type="pres">
      <dgm:prSet presAssocID="{E15DE34E-F442-474A-BCCD-0944E8472478}" presName="parentText" presStyleLbl="node1" presStyleIdx="0" presStyleCnt="4" custLinFactNeighborX="-722">
        <dgm:presLayoutVars>
          <dgm:chMax val="0"/>
          <dgm:bulletEnabled val="1"/>
        </dgm:presLayoutVars>
      </dgm:prSet>
      <dgm:spPr/>
      <dgm:t>
        <a:bodyPr/>
        <a:lstStyle/>
        <a:p>
          <a:endParaRPr lang="en-GB"/>
        </a:p>
      </dgm:t>
    </dgm:pt>
    <dgm:pt modelId="{2BD4D22D-19AA-4802-BFFC-860998E51999}" type="pres">
      <dgm:prSet presAssocID="{E15DE34E-F442-474A-BCCD-0944E8472478}" presName="childText" presStyleLbl="revTx" presStyleIdx="0" presStyleCnt="4">
        <dgm:presLayoutVars>
          <dgm:bulletEnabled val="1"/>
        </dgm:presLayoutVars>
      </dgm:prSet>
      <dgm:spPr/>
      <dgm:t>
        <a:bodyPr/>
        <a:lstStyle/>
        <a:p>
          <a:endParaRPr lang="en-GB"/>
        </a:p>
      </dgm:t>
    </dgm:pt>
    <dgm:pt modelId="{156F4F85-30AB-4F7D-B7A1-96CB79D04978}" type="pres">
      <dgm:prSet presAssocID="{29A01875-28FC-4090-8043-72986A2EF5AB}" presName="parentText" presStyleLbl="node1" presStyleIdx="1" presStyleCnt="4">
        <dgm:presLayoutVars>
          <dgm:chMax val="0"/>
          <dgm:bulletEnabled val="1"/>
        </dgm:presLayoutVars>
      </dgm:prSet>
      <dgm:spPr/>
      <dgm:t>
        <a:bodyPr/>
        <a:lstStyle/>
        <a:p>
          <a:endParaRPr lang="en-GB"/>
        </a:p>
      </dgm:t>
    </dgm:pt>
    <dgm:pt modelId="{CB2B26D9-B892-4367-8CAF-1F3C8DB9A3C3}" type="pres">
      <dgm:prSet presAssocID="{29A01875-28FC-4090-8043-72986A2EF5AB}" presName="childText" presStyleLbl="revTx" presStyleIdx="1" presStyleCnt="4">
        <dgm:presLayoutVars>
          <dgm:bulletEnabled val="1"/>
        </dgm:presLayoutVars>
      </dgm:prSet>
      <dgm:spPr/>
      <dgm:t>
        <a:bodyPr/>
        <a:lstStyle/>
        <a:p>
          <a:endParaRPr lang="en-GB"/>
        </a:p>
      </dgm:t>
    </dgm:pt>
    <dgm:pt modelId="{BEB3528E-5768-420F-A9DC-340610A944CC}" type="pres">
      <dgm:prSet presAssocID="{497B23FD-5714-46C7-833B-3F88AB0FF784}" presName="parentText" presStyleLbl="node1" presStyleIdx="2" presStyleCnt="4">
        <dgm:presLayoutVars>
          <dgm:chMax val="0"/>
          <dgm:bulletEnabled val="1"/>
        </dgm:presLayoutVars>
      </dgm:prSet>
      <dgm:spPr/>
      <dgm:t>
        <a:bodyPr/>
        <a:lstStyle/>
        <a:p>
          <a:endParaRPr lang="en-GB"/>
        </a:p>
      </dgm:t>
    </dgm:pt>
    <dgm:pt modelId="{4399DB2C-8EA9-4351-8815-E127051F4CD9}" type="pres">
      <dgm:prSet presAssocID="{497B23FD-5714-46C7-833B-3F88AB0FF784}" presName="childText" presStyleLbl="revTx" presStyleIdx="2" presStyleCnt="4">
        <dgm:presLayoutVars>
          <dgm:bulletEnabled val="1"/>
        </dgm:presLayoutVars>
      </dgm:prSet>
      <dgm:spPr/>
      <dgm:t>
        <a:bodyPr/>
        <a:lstStyle/>
        <a:p>
          <a:endParaRPr lang="en-GB"/>
        </a:p>
      </dgm:t>
    </dgm:pt>
    <dgm:pt modelId="{A3A12602-D573-4136-B361-1C5B26A3061E}" type="pres">
      <dgm:prSet presAssocID="{09A0E48B-C67A-4C71-854C-900393F4E7B7}" presName="parentText" presStyleLbl="node1" presStyleIdx="3" presStyleCnt="4">
        <dgm:presLayoutVars>
          <dgm:chMax val="0"/>
          <dgm:bulletEnabled val="1"/>
        </dgm:presLayoutVars>
      </dgm:prSet>
      <dgm:spPr/>
      <dgm:t>
        <a:bodyPr/>
        <a:lstStyle/>
        <a:p>
          <a:endParaRPr lang="en-GB"/>
        </a:p>
      </dgm:t>
    </dgm:pt>
    <dgm:pt modelId="{433E41BC-766B-4C1C-8DB9-ECFAB2404539}" type="pres">
      <dgm:prSet presAssocID="{09A0E48B-C67A-4C71-854C-900393F4E7B7}" presName="childText" presStyleLbl="revTx" presStyleIdx="3" presStyleCnt="4">
        <dgm:presLayoutVars>
          <dgm:bulletEnabled val="1"/>
        </dgm:presLayoutVars>
      </dgm:prSet>
      <dgm:spPr/>
      <dgm:t>
        <a:bodyPr/>
        <a:lstStyle/>
        <a:p>
          <a:endParaRPr lang="en-GB"/>
        </a:p>
      </dgm:t>
    </dgm:pt>
  </dgm:ptLst>
  <dgm:cxnLst>
    <dgm:cxn modelId="{4FF6FF76-998A-4D46-B266-496459C8EFF1}" type="presOf" srcId="{BE535845-2FC0-48DA-B96F-D38D3A5878B1}" destId="{CB2B26D9-B892-4367-8CAF-1F3C8DB9A3C3}" srcOrd="0" destOrd="0" presId="urn:microsoft.com/office/officeart/2005/8/layout/vList2"/>
    <dgm:cxn modelId="{CF90968E-3740-4E60-9092-AC1847810AB1}" srcId="{29A01875-28FC-4090-8043-72986A2EF5AB}" destId="{BE535845-2FC0-48DA-B96F-D38D3A5878B1}" srcOrd="0" destOrd="0" parTransId="{661EE293-8257-4A4E-AEE6-072684C37A3D}" sibTransId="{83F1E2CD-89EB-48E1-8896-1963CA50D6A2}"/>
    <dgm:cxn modelId="{E9B0F395-E9AA-41B0-BD49-8E366FEE83A8}" srcId="{497B23FD-5714-46C7-833B-3F88AB0FF784}" destId="{557FD4F3-F46C-4F78-85C9-D0652EF90242}" srcOrd="2" destOrd="0" parTransId="{E7EDCC9B-13BD-4FC3-ABB1-4676983D84E7}" sibTransId="{878B3649-808B-47EE-83CF-C0642C3D2F4C}"/>
    <dgm:cxn modelId="{1CD0C595-DDBC-45F4-820B-1C2B49B4BF78}" srcId="{29A01875-28FC-4090-8043-72986A2EF5AB}" destId="{FE5B4138-A812-496C-AFD7-6E2C764B57FD}" srcOrd="2" destOrd="0" parTransId="{F21B7D18-8CBB-4472-A2F3-1FF0B9E42D43}" sibTransId="{978479FF-6DA8-4E10-A46D-3F51679385A0}"/>
    <dgm:cxn modelId="{A13924AA-6ACB-4416-8257-910AA1F99026}" type="presOf" srcId="{FF8D5278-722F-4577-912B-5A49949A2FF2}" destId="{433E41BC-766B-4C1C-8DB9-ECFAB2404539}" srcOrd="0" destOrd="0" presId="urn:microsoft.com/office/officeart/2005/8/layout/vList2"/>
    <dgm:cxn modelId="{94946308-E79A-4A00-B7D5-2231B47395AD}" srcId="{5266802C-B82A-4BFD-83D4-4D0876DEC415}" destId="{09A0E48B-C67A-4C71-854C-900393F4E7B7}" srcOrd="3" destOrd="0" parTransId="{25A30EEC-44A5-46A7-9B09-DF7BA5663A34}" sibTransId="{3A8C5064-6A42-4F6C-A0CD-B0574DA884BC}"/>
    <dgm:cxn modelId="{B1C55E1D-CE18-489E-AA75-F7A330F92D13}" type="presOf" srcId="{030EC116-B6C2-4610-83ED-17476E088F5B}" destId="{4399DB2C-8EA9-4351-8815-E127051F4CD9}" srcOrd="0" destOrd="1" presId="urn:microsoft.com/office/officeart/2005/8/layout/vList2"/>
    <dgm:cxn modelId="{0D2E5C48-D543-420D-8BD1-72251279895F}" type="presOf" srcId="{FB91CC0B-8C44-4BBE-AEC0-021814638E3D}" destId="{4399DB2C-8EA9-4351-8815-E127051F4CD9}" srcOrd="0" destOrd="0" presId="urn:microsoft.com/office/officeart/2005/8/layout/vList2"/>
    <dgm:cxn modelId="{FFA75CE5-C49D-4060-8B9D-DDCEF015A58E}" srcId="{09A0E48B-C67A-4C71-854C-900393F4E7B7}" destId="{6427203A-FA46-4006-B5F1-218AAF61FDA4}" srcOrd="1" destOrd="0" parTransId="{EDF25997-9312-44B3-8B58-B079ADD6694E}" sibTransId="{05508B49-7B27-4AEC-B367-8C186E109179}"/>
    <dgm:cxn modelId="{011E28D6-BE56-4885-8B03-6EBB00EC00AC}" srcId="{E15DE34E-F442-474A-BCCD-0944E8472478}" destId="{C462FA78-4A66-46C8-8629-B94C21462A3F}" srcOrd="0" destOrd="0" parTransId="{8EB8F1F2-70F5-4BEB-AC80-2F5C5B06E335}" sibTransId="{FDE70044-DDC7-45F7-87F1-B52B2134BA8E}"/>
    <dgm:cxn modelId="{9A6E8C99-4ED1-4548-BDA2-A033471F3F1B}" type="presOf" srcId="{557FD4F3-F46C-4F78-85C9-D0652EF90242}" destId="{4399DB2C-8EA9-4351-8815-E127051F4CD9}" srcOrd="0" destOrd="2" presId="urn:microsoft.com/office/officeart/2005/8/layout/vList2"/>
    <dgm:cxn modelId="{F7A30E5D-4F9C-45FB-AB54-49881A30DAA2}" type="presOf" srcId="{F877725F-AC08-4021-833D-28061F624467}" destId="{CB2B26D9-B892-4367-8CAF-1F3C8DB9A3C3}" srcOrd="0" destOrd="3" presId="urn:microsoft.com/office/officeart/2005/8/layout/vList2"/>
    <dgm:cxn modelId="{0BC8C724-F45F-4267-8738-B509BF1AE817}" type="presOf" srcId="{FE5B4138-A812-496C-AFD7-6E2C764B57FD}" destId="{CB2B26D9-B892-4367-8CAF-1F3C8DB9A3C3}" srcOrd="0" destOrd="2" presId="urn:microsoft.com/office/officeart/2005/8/layout/vList2"/>
    <dgm:cxn modelId="{4FDDBFD0-E8EC-43AD-998D-A59EE25058C9}" srcId="{497B23FD-5714-46C7-833B-3F88AB0FF784}" destId="{030EC116-B6C2-4610-83ED-17476E088F5B}" srcOrd="1" destOrd="0" parTransId="{8FD25420-74E8-4770-860D-78290E6EA26A}" sibTransId="{905E2712-8BC3-4F97-AB53-A1733370208D}"/>
    <dgm:cxn modelId="{D5018FCA-02B2-4BF1-9050-07361A0618AB}" srcId="{497B23FD-5714-46C7-833B-3F88AB0FF784}" destId="{FB91CC0B-8C44-4BBE-AEC0-021814638E3D}" srcOrd="0" destOrd="0" parTransId="{80D009A8-88B7-43CA-9996-710C5A745BCA}" sibTransId="{C8F615FE-B2D0-481F-BAAC-2D577E090A4A}"/>
    <dgm:cxn modelId="{71A4ECA7-050F-4F50-88FB-61783AF334FB}" type="presOf" srcId="{E15DE34E-F442-474A-BCCD-0944E8472478}" destId="{22638B5A-082E-4730-A688-7D0FC5A3488A}" srcOrd="0" destOrd="0" presId="urn:microsoft.com/office/officeart/2005/8/layout/vList2"/>
    <dgm:cxn modelId="{C787E951-C526-4E0C-84FA-53577F87FE58}" srcId="{29A01875-28FC-4090-8043-72986A2EF5AB}" destId="{A08596EF-5A99-4386-A00F-CB57F55DF52C}" srcOrd="1" destOrd="0" parTransId="{26BB3F35-E95C-4A71-A306-6344853FBCA4}" sibTransId="{C3B77602-2F54-42DC-B9F1-95285950800D}"/>
    <dgm:cxn modelId="{DA7E1B3A-1719-4AB0-A406-D0083E850302}" type="presOf" srcId="{29A01875-28FC-4090-8043-72986A2EF5AB}" destId="{156F4F85-30AB-4F7D-B7A1-96CB79D04978}" srcOrd="0" destOrd="0" presId="urn:microsoft.com/office/officeart/2005/8/layout/vList2"/>
    <dgm:cxn modelId="{DED942E0-3722-4422-A5C1-9325BB8A146E}" type="presOf" srcId="{C462FA78-4A66-46C8-8629-B94C21462A3F}" destId="{2BD4D22D-19AA-4802-BFFC-860998E51999}" srcOrd="0" destOrd="0" presId="urn:microsoft.com/office/officeart/2005/8/layout/vList2"/>
    <dgm:cxn modelId="{9B175A71-468D-4791-948D-AB6A18BA5DF3}" type="presOf" srcId="{6427203A-FA46-4006-B5F1-218AAF61FDA4}" destId="{433E41BC-766B-4C1C-8DB9-ECFAB2404539}" srcOrd="0" destOrd="1" presId="urn:microsoft.com/office/officeart/2005/8/layout/vList2"/>
    <dgm:cxn modelId="{918D4FF9-32AA-455F-87BF-592247CE6A1E}" type="presOf" srcId="{A08596EF-5A99-4386-A00F-CB57F55DF52C}" destId="{CB2B26D9-B892-4367-8CAF-1F3C8DB9A3C3}" srcOrd="0" destOrd="1" presId="urn:microsoft.com/office/officeart/2005/8/layout/vList2"/>
    <dgm:cxn modelId="{78F72614-EE08-45A3-BEA7-9C4B5AC6EEFB}" srcId="{E15DE34E-F442-474A-BCCD-0944E8472478}" destId="{2C3ECC84-1609-43F2-AA5B-18077EAC5299}" srcOrd="1" destOrd="0" parTransId="{6F9C9A9D-90CE-49F9-8D40-1AB61C8704A8}" sibTransId="{7DAE9686-8177-42AC-9886-D2F04B79AE1A}"/>
    <dgm:cxn modelId="{8584B588-0639-48F7-A77C-018AC63C17C9}" srcId="{5266802C-B82A-4BFD-83D4-4D0876DEC415}" destId="{29A01875-28FC-4090-8043-72986A2EF5AB}" srcOrd="1" destOrd="0" parTransId="{61EB1C49-19AB-4C49-A5DA-098AD8560458}" sibTransId="{315EA6BF-3A88-4BBF-B131-8944F23AC5F7}"/>
    <dgm:cxn modelId="{6D5AF0FF-D2C4-486E-9239-7CE817C18E15}" srcId="{29A01875-28FC-4090-8043-72986A2EF5AB}" destId="{F877725F-AC08-4021-833D-28061F624467}" srcOrd="3" destOrd="0" parTransId="{83E71CDF-C873-4F56-81FC-A65F6A330019}" sibTransId="{C457FA65-35D5-4BD6-A6F7-F0D1B261491C}"/>
    <dgm:cxn modelId="{BC54597D-2457-40DF-BFE6-97B6F376CE6E}" srcId="{5266802C-B82A-4BFD-83D4-4D0876DEC415}" destId="{497B23FD-5714-46C7-833B-3F88AB0FF784}" srcOrd="2" destOrd="0" parTransId="{BA97C454-FD85-40B3-ACD2-8BD54BA91D55}" sibTransId="{4017FEB5-334D-4871-9DA7-A3A1A4E62CA4}"/>
    <dgm:cxn modelId="{8F357EB0-38B5-443C-BED6-2454878472D3}" type="presOf" srcId="{2C3ECC84-1609-43F2-AA5B-18077EAC5299}" destId="{2BD4D22D-19AA-4802-BFFC-860998E51999}" srcOrd="0" destOrd="1" presId="urn:microsoft.com/office/officeart/2005/8/layout/vList2"/>
    <dgm:cxn modelId="{77A558AD-EFF8-49C4-8A1C-E8D1E7FDF692}" type="presOf" srcId="{09A0E48B-C67A-4C71-854C-900393F4E7B7}" destId="{A3A12602-D573-4136-B361-1C5B26A3061E}" srcOrd="0" destOrd="0" presId="urn:microsoft.com/office/officeart/2005/8/layout/vList2"/>
    <dgm:cxn modelId="{0173BD38-30E2-4E04-95BC-4E4635E92CD5}" type="presOf" srcId="{497B23FD-5714-46C7-833B-3F88AB0FF784}" destId="{BEB3528E-5768-420F-A9DC-340610A944CC}" srcOrd="0" destOrd="0" presId="urn:microsoft.com/office/officeart/2005/8/layout/vList2"/>
    <dgm:cxn modelId="{0462B9B0-6B5F-4121-95A3-045087F7CA2C}" srcId="{09A0E48B-C67A-4C71-854C-900393F4E7B7}" destId="{FF8D5278-722F-4577-912B-5A49949A2FF2}" srcOrd="0" destOrd="0" parTransId="{8D047E66-6C5F-47FF-88BD-3EA45EF7B512}" sibTransId="{EDC0A62B-ABC3-42AB-9DFD-E38F092B20B0}"/>
    <dgm:cxn modelId="{0017F149-7B1B-4EB0-A49D-22D12B8F5A2E}" type="presOf" srcId="{5266802C-B82A-4BFD-83D4-4D0876DEC415}" destId="{6A9C3B52-CE53-47C1-978E-5BA4EE12E54A}" srcOrd="0" destOrd="0" presId="urn:microsoft.com/office/officeart/2005/8/layout/vList2"/>
    <dgm:cxn modelId="{A2CF2331-5E0C-4414-875F-956F164003BB}" srcId="{5266802C-B82A-4BFD-83D4-4D0876DEC415}" destId="{E15DE34E-F442-474A-BCCD-0944E8472478}" srcOrd="0" destOrd="0" parTransId="{9D58F075-5BD1-4882-AC36-CD83A402AD68}" sibTransId="{7EC8A97E-ABED-48CB-AC0E-BCD77ACECAD7}"/>
    <dgm:cxn modelId="{E153DEE1-54FB-401B-9A7C-B3E2B1FCEA2E}" type="presParOf" srcId="{6A9C3B52-CE53-47C1-978E-5BA4EE12E54A}" destId="{22638B5A-082E-4730-A688-7D0FC5A3488A}" srcOrd="0" destOrd="0" presId="urn:microsoft.com/office/officeart/2005/8/layout/vList2"/>
    <dgm:cxn modelId="{02764E2E-F611-4397-A5AD-D0BE724F2C01}" type="presParOf" srcId="{6A9C3B52-CE53-47C1-978E-5BA4EE12E54A}" destId="{2BD4D22D-19AA-4802-BFFC-860998E51999}" srcOrd="1" destOrd="0" presId="urn:microsoft.com/office/officeart/2005/8/layout/vList2"/>
    <dgm:cxn modelId="{5BB262A6-AE26-4DCC-A0B7-FBDE8ED2629F}" type="presParOf" srcId="{6A9C3B52-CE53-47C1-978E-5BA4EE12E54A}" destId="{156F4F85-30AB-4F7D-B7A1-96CB79D04978}" srcOrd="2" destOrd="0" presId="urn:microsoft.com/office/officeart/2005/8/layout/vList2"/>
    <dgm:cxn modelId="{119B2C7B-8507-4DB7-9188-F290BEF3AADA}" type="presParOf" srcId="{6A9C3B52-CE53-47C1-978E-5BA4EE12E54A}" destId="{CB2B26D9-B892-4367-8CAF-1F3C8DB9A3C3}" srcOrd="3" destOrd="0" presId="urn:microsoft.com/office/officeart/2005/8/layout/vList2"/>
    <dgm:cxn modelId="{69EAF936-AD6D-4DCD-B9A0-1C06421DEF55}" type="presParOf" srcId="{6A9C3B52-CE53-47C1-978E-5BA4EE12E54A}" destId="{BEB3528E-5768-420F-A9DC-340610A944CC}" srcOrd="4" destOrd="0" presId="urn:microsoft.com/office/officeart/2005/8/layout/vList2"/>
    <dgm:cxn modelId="{D4AE1642-0E5D-42D1-8AAE-B019C5899437}" type="presParOf" srcId="{6A9C3B52-CE53-47C1-978E-5BA4EE12E54A}" destId="{4399DB2C-8EA9-4351-8815-E127051F4CD9}" srcOrd="5" destOrd="0" presId="urn:microsoft.com/office/officeart/2005/8/layout/vList2"/>
    <dgm:cxn modelId="{95A2CC6B-53BB-43D7-8BBA-9BC3FBD8A081}" type="presParOf" srcId="{6A9C3B52-CE53-47C1-978E-5BA4EE12E54A}" destId="{A3A12602-D573-4136-B361-1C5B26A3061E}" srcOrd="6" destOrd="0" presId="urn:microsoft.com/office/officeart/2005/8/layout/vList2"/>
    <dgm:cxn modelId="{DEBF4DDD-BAA7-41E3-89E8-EF7D94BA1529}" type="presParOf" srcId="{6A9C3B52-CE53-47C1-978E-5BA4EE12E54A}" destId="{433E41BC-766B-4C1C-8DB9-ECFAB240453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38B5A-082E-4730-A688-7D0FC5A3488A}">
      <dsp:nvSpPr>
        <dsp:cNvPr id="0" name=""/>
        <dsp:cNvSpPr/>
      </dsp:nvSpPr>
      <dsp:spPr>
        <a:xfrm>
          <a:off x="0" y="3397"/>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What is Analytics?</a:t>
          </a:r>
          <a:endParaRPr lang="en-GB" sz="2000" kern="1200" dirty="0"/>
        </a:p>
      </dsp:txBody>
      <dsp:txXfrm>
        <a:off x="21776" y="25173"/>
        <a:ext cx="8186048" cy="402531"/>
      </dsp:txXfrm>
    </dsp:sp>
    <dsp:sp modelId="{2BD4D22D-19AA-4802-BFFC-860998E51999}">
      <dsp:nvSpPr>
        <dsp:cNvPr id="0" name=""/>
        <dsp:cNvSpPr/>
      </dsp:nvSpPr>
      <dsp:spPr>
        <a:xfrm>
          <a:off x="0" y="449481"/>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Why are organisations looking at Analytics?</a:t>
          </a:r>
          <a:endParaRPr lang="en-GB" sz="2000" kern="1200" dirty="0"/>
        </a:p>
        <a:p>
          <a:pPr marL="228600" lvl="1" indent="-228600" algn="l" defTabSz="889000">
            <a:lnSpc>
              <a:spcPct val="90000"/>
            </a:lnSpc>
            <a:spcBef>
              <a:spcPct val="0"/>
            </a:spcBef>
            <a:spcAft>
              <a:spcPct val="20000"/>
            </a:spcAft>
            <a:buChar char="••"/>
          </a:pPr>
          <a:r>
            <a:rPr lang="en-GB" sz="2000" kern="1200" dirty="0" smtClean="0"/>
            <a:t>Scope</a:t>
          </a:r>
          <a:endParaRPr lang="en-GB" sz="2000" kern="1200" dirty="0"/>
        </a:p>
      </dsp:txBody>
      <dsp:txXfrm>
        <a:off x="0" y="449481"/>
        <a:ext cx="8229600" cy="611649"/>
      </dsp:txXfrm>
    </dsp:sp>
    <dsp:sp modelId="{156F4F85-30AB-4F7D-B7A1-96CB79D04978}">
      <dsp:nvSpPr>
        <dsp:cNvPr id="0" name=""/>
        <dsp:cNvSpPr/>
      </dsp:nvSpPr>
      <dsp:spPr>
        <a:xfrm>
          <a:off x="0" y="1061130"/>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err="1" smtClean="0"/>
            <a:t>Cognos</a:t>
          </a:r>
          <a:r>
            <a:rPr lang="en-GB" sz="2000" kern="1200" dirty="0" smtClean="0"/>
            <a:t> Business Intelligence (BI)</a:t>
          </a:r>
          <a:endParaRPr lang="en-GB" sz="2000" kern="1200" dirty="0"/>
        </a:p>
      </dsp:txBody>
      <dsp:txXfrm>
        <a:off x="21776" y="1082906"/>
        <a:ext cx="8186048" cy="402531"/>
      </dsp:txXfrm>
    </dsp:sp>
    <dsp:sp modelId="{CB2B26D9-B892-4367-8CAF-1F3C8DB9A3C3}">
      <dsp:nvSpPr>
        <dsp:cNvPr id="0" name=""/>
        <dsp:cNvSpPr/>
      </dsp:nvSpPr>
      <dsp:spPr>
        <a:xfrm>
          <a:off x="0" y="1507213"/>
          <a:ext cx="8229600" cy="122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capabilities</a:t>
          </a:r>
          <a:endParaRPr lang="en-GB" sz="2000" kern="1200" dirty="0"/>
        </a:p>
        <a:p>
          <a:pPr marL="228600" lvl="1" indent="-228600" algn="l" defTabSz="889000">
            <a:lnSpc>
              <a:spcPct val="90000"/>
            </a:lnSpc>
            <a:spcBef>
              <a:spcPct val="0"/>
            </a:spcBef>
            <a:spcAft>
              <a:spcPct val="20000"/>
            </a:spcAft>
            <a:buChar char="••"/>
          </a:pPr>
          <a:r>
            <a:rPr lang="en-GB" sz="2000" kern="1200" dirty="0" smtClean="0"/>
            <a:t>How does it work?</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1507213"/>
        <a:ext cx="8229600" cy="1223298"/>
      </dsp:txXfrm>
    </dsp:sp>
    <dsp:sp modelId="{BEB3528E-5768-420F-A9DC-340610A944CC}">
      <dsp:nvSpPr>
        <dsp:cNvPr id="0" name=""/>
        <dsp:cNvSpPr/>
      </dsp:nvSpPr>
      <dsp:spPr>
        <a:xfrm>
          <a:off x="0" y="2730512"/>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SPSS </a:t>
          </a:r>
          <a:r>
            <a:rPr lang="en-GB" sz="2000" kern="1200" dirty="0" err="1" smtClean="0"/>
            <a:t>Modeler</a:t>
          </a:r>
          <a:endParaRPr lang="en-GB" sz="2000" kern="1200" dirty="0"/>
        </a:p>
      </dsp:txBody>
      <dsp:txXfrm>
        <a:off x="21776" y="2752288"/>
        <a:ext cx="8186048" cy="402531"/>
      </dsp:txXfrm>
    </dsp:sp>
    <dsp:sp modelId="{4399DB2C-8EA9-4351-8815-E127051F4CD9}">
      <dsp:nvSpPr>
        <dsp:cNvPr id="0" name=""/>
        <dsp:cNvSpPr/>
      </dsp:nvSpPr>
      <dsp:spPr>
        <a:xfrm>
          <a:off x="0" y="3176595"/>
          <a:ext cx="8229600" cy="92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SPSS</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3176595"/>
        <a:ext cx="8229600" cy="927338"/>
      </dsp:txXfrm>
    </dsp:sp>
    <dsp:sp modelId="{A3A12602-D573-4136-B361-1C5B26A3061E}">
      <dsp:nvSpPr>
        <dsp:cNvPr id="0" name=""/>
        <dsp:cNvSpPr/>
      </dsp:nvSpPr>
      <dsp:spPr>
        <a:xfrm>
          <a:off x="0" y="4103934"/>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Summary</a:t>
          </a:r>
          <a:endParaRPr lang="en-GB" sz="2000" kern="1200" dirty="0"/>
        </a:p>
      </dsp:txBody>
      <dsp:txXfrm>
        <a:off x="21776" y="4125710"/>
        <a:ext cx="8186048" cy="402531"/>
      </dsp:txXfrm>
    </dsp:sp>
    <dsp:sp modelId="{433E41BC-766B-4C1C-8DB9-ECFAB2404539}">
      <dsp:nvSpPr>
        <dsp:cNvPr id="0" name=""/>
        <dsp:cNvSpPr/>
      </dsp:nvSpPr>
      <dsp:spPr>
        <a:xfrm>
          <a:off x="0" y="4550017"/>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Use Cases</a:t>
          </a:r>
          <a:endParaRPr lang="en-GB" sz="2000" kern="1200" dirty="0"/>
        </a:p>
        <a:p>
          <a:pPr marL="228600" lvl="1" indent="-228600" algn="l" defTabSz="889000">
            <a:lnSpc>
              <a:spcPct val="90000"/>
            </a:lnSpc>
            <a:spcBef>
              <a:spcPct val="0"/>
            </a:spcBef>
            <a:spcAft>
              <a:spcPct val="20000"/>
            </a:spcAft>
            <a:buChar char="••"/>
          </a:pPr>
          <a:r>
            <a:rPr lang="en-GB" sz="2000" kern="1200" dirty="0" smtClean="0"/>
            <a:t>Information</a:t>
          </a:r>
          <a:endParaRPr lang="en-GB" sz="2000" kern="1200" dirty="0"/>
        </a:p>
      </dsp:txBody>
      <dsp:txXfrm>
        <a:off x="0" y="4550017"/>
        <a:ext cx="8229600" cy="61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38B5A-082E-4730-A688-7D0FC5A3488A}">
      <dsp:nvSpPr>
        <dsp:cNvPr id="0" name=""/>
        <dsp:cNvSpPr/>
      </dsp:nvSpPr>
      <dsp:spPr>
        <a:xfrm>
          <a:off x="0" y="3397"/>
          <a:ext cx="8229600" cy="44608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What is Analytics?</a:t>
          </a:r>
          <a:endParaRPr lang="en-GB" sz="2000" kern="1200" dirty="0"/>
        </a:p>
      </dsp:txBody>
      <dsp:txXfrm>
        <a:off x="21776" y="25173"/>
        <a:ext cx="8186048" cy="402531"/>
      </dsp:txXfrm>
    </dsp:sp>
    <dsp:sp modelId="{2BD4D22D-19AA-4802-BFFC-860998E51999}">
      <dsp:nvSpPr>
        <dsp:cNvPr id="0" name=""/>
        <dsp:cNvSpPr/>
      </dsp:nvSpPr>
      <dsp:spPr>
        <a:xfrm>
          <a:off x="0" y="449481"/>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Why are organisations looking at Analytics?</a:t>
          </a:r>
          <a:endParaRPr lang="en-GB" sz="2000" kern="1200" dirty="0"/>
        </a:p>
        <a:p>
          <a:pPr marL="228600" lvl="1" indent="-228600" algn="l" defTabSz="889000">
            <a:lnSpc>
              <a:spcPct val="90000"/>
            </a:lnSpc>
            <a:spcBef>
              <a:spcPct val="0"/>
            </a:spcBef>
            <a:spcAft>
              <a:spcPct val="20000"/>
            </a:spcAft>
            <a:buChar char="••"/>
          </a:pPr>
          <a:r>
            <a:rPr lang="en-GB" sz="2000" kern="1200" dirty="0" smtClean="0"/>
            <a:t>Scope</a:t>
          </a:r>
          <a:endParaRPr lang="en-GB" sz="2000" kern="1200" dirty="0"/>
        </a:p>
      </dsp:txBody>
      <dsp:txXfrm>
        <a:off x="0" y="449481"/>
        <a:ext cx="8229600" cy="611649"/>
      </dsp:txXfrm>
    </dsp:sp>
    <dsp:sp modelId="{156F4F85-30AB-4F7D-B7A1-96CB79D04978}">
      <dsp:nvSpPr>
        <dsp:cNvPr id="0" name=""/>
        <dsp:cNvSpPr/>
      </dsp:nvSpPr>
      <dsp:spPr>
        <a:xfrm>
          <a:off x="0" y="1061130"/>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err="1" smtClean="0"/>
            <a:t>Cognos</a:t>
          </a:r>
          <a:r>
            <a:rPr lang="en-GB" sz="2000" kern="1200" dirty="0" smtClean="0"/>
            <a:t> Business Intelligence (BI)</a:t>
          </a:r>
          <a:endParaRPr lang="en-GB" sz="2000" kern="1200" dirty="0"/>
        </a:p>
      </dsp:txBody>
      <dsp:txXfrm>
        <a:off x="21776" y="1082906"/>
        <a:ext cx="8186048" cy="402531"/>
      </dsp:txXfrm>
    </dsp:sp>
    <dsp:sp modelId="{CB2B26D9-B892-4367-8CAF-1F3C8DB9A3C3}">
      <dsp:nvSpPr>
        <dsp:cNvPr id="0" name=""/>
        <dsp:cNvSpPr/>
      </dsp:nvSpPr>
      <dsp:spPr>
        <a:xfrm>
          <a:off x="0" y="1507213"/>
          <a:ext cx="8229600" cy="122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capabilities</a:t>
          </a:r>
          <a:endParaRPr lang="en-GB" sz="2000" kern="1200" dirty="0"/>
        </a:p>
        <a:p>
          <a:pPr marL="228600" lvl="1" indent="-228600" algn="l" defTabSz="889000">
            <a:lnSpc>
              <a:spcPct val="90000"/>
            </a:lnSpc>
            <a:spcBef>
              <a:spcPct val="0"/>
            </a:spcBef>
            <a:spcAft>
              <a:spcPct val="20000"/>
            </a:spcAft>
            <a:buChar char="••"/>
          </a:pPr>
          <a:r>
            <a:rPr lang="en-GB" sz="2000" kern="1200" dirty="0" smtClean="0"/>
            <a:t>How does it work?</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1507213"/>
        <a:ext cx="8229600" cy="1223298"/>
      </dsp:txXfrm>
    </dsp:sp>
    <dsp:sp modelId="{BEB3528E-5768-420F-A9DC-340610A944CC}">
      <dsp:nvSpPr>
        <dsp:cNvPr id="0" name=""/>
        <dsp:cNvSpPr/>
      </dsp:nvSpPr>
      <dsp:spPr>
        <a:xfrm>
          <a:off x="0" y="2730512"/>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SPSS </a:t>
          </a:r>
          <a:r>
            <a:rPr lang="en-GB" sz="2000" kern="1200" dirty="0" err="1" smtClean="0"/>
            <a:t>Modeler</a:t>
          </a:r>
          <a:endParaRPr lang="en-GB" sz="2000" kern="1200" dirty="0"/>
        </a:p>
      </dsp:txBody>
      <dsp:txXfrm>
        <a:off x="21776" y="2752288"/>
        <a:ext cx="8186048" cy="402531"/>
      </dsp:txXfrm>
    </dsp:sp>
    <dsp:sp modelId="{4399DB2C-8EA9-4351-8815-E127051F4CD9}">
      <dsp:nvSpPr>
        <dsp:cNvPr id="0" name=""/>
        <dsp:cNvSpPr/>
      </dsp:nvSpPr>
      <dsp:spPr>
        <a:xfrm>
          <a:off x="0" y="3176595"/>
          <a:ext cx="8229600" cy="92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SPSS</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3176595"/>
        <a:ext cx="8229600" cy="927338"/>
      </dsp:txXfrm>
    </dsp:sp>
    <dsp:sp modelId="{A3A12602-D573-4136-B361-1C5B26A3061E}">
      <dsp:nvSpPr>
        <dsp:cNvPr id="0" name=""/>
        <dsp:cNvSpPr/>
      </dsp:nvSpPr>
      <dsp:spPr>
        <a:xfrm>
          <a:off x="0" y="4103934"/>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Summary</a:t>
          </a:r>
          <a:endParaRPr lang="en-GB" sz="2000" kern="1200" dirty="0"/>
        </a:p>
      </dsp:txBody>
      <dsp:txXfrm>
        <a:off x="21776" y="4125710"/>
        <a:ext cx="8186048" cy="402531"/>
      </dsp:txXfrm>
    </dsp:sp>
    <dsp:sp modelId="{433E41BC-766B-4C1C-8DB9-ECFAB2404539}">
      <dsp:nvSpPr>
        <dsp:cNvPr id="0" name=""/>
        <dsp:cNvSpPr/>
      </dsp:nvSpPr>
      <dsp:spPr>
        <a:xfrm>
          <a:off x="0" y="4550017"/>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Use Cases</a:t>
          </a:r>
          <a:endParaRPr lang="en-GB" sz="2000" kern="1200" dirty="0"/>
        </a:p>
        <a:p>
          <a:pPr marL="228600" lvl="1" indent="-228600" algn="l" defTabSz="889000">
            <a:lnSpc>
              <a:spcPct val="90000"/>
            </a:lnSpc>
            <a:spcBef>
              <a:spcPct val="0"/>
            </a:spcBef>
            <a:spcAft>
              <a:spcPct val="20000"/>
            </a:spcAft>
            <a:buChar char="••"/>
          </a:pPr>
          <a:r>
            <a:rPr lang="en-GB" sz="2000" kern="1200" dirty="0" smtClean="0"/>
            <a:t>Information</a:t>
          </a:r>
          <a:endParaRPr lang="en-GB" sz="2000" kern="1200" dirty="0"/>
        </a:p>
      </dsp:txBody>
      <dsp:txXfrm>
        <a:off x="0" y="4550017"/>
        <a:ext cx="8229600" cy="611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38B5A-082E-4730-A688-7D0FC5A3488A}">
      <dsp:nvSpPr>
        <dsp:cNvPr id="0" name=""/>
        <dsp:cNvSpPr/>
      </dsp:nvSpPr>
      <dsp:spPr>
        <a:xfrm>
          <a:off x="0" y="3397"/>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What is Analytics?</a:t>
          </a:r>
          <a:endParaRPr lang="en-GB" sz="2000" kern="1200" dirty="0"/>
        </a:p>
      </dsp:txBody>
      <dsp:txXfrm>
        <a:off x="21776" y="25173"/>
        <a:ext cx="8186048" cy="402531"/>
      </dsp:txXfrm>
    </dsp:sp>
    <dsp:sp modelId="{2BD4D22D-19AA-4802-BFFC-860998E51999}">
      <dsp:nvSpPr>
        <dsp:cNvPr id="0" name=""/>
        <dsp:cNvSpPr/>
      </dsp:nvSpPr>
      <dsp:spPr>
        <a:xfrm>
          <a:off x="0" y="449481"/>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Why are organisations looking at Analytics?</a:t>
          </a:r>
          <a:endParaRPr lang="en-GB" sz="2000" kern="1200" dirty="0"/>
        </a:p>
        <a:p>
          <a:pPr marL="228600" lvl="1" indent="-228600" algn="l" defTabSz="889000">
            <a:lnSpc>
              <a:spcPct val="90000"/>
            </a:lnSpc>
            <a:spcBef>
              <a:spcPct val="0"/>
            </a:spcBef>
            <a:spcAft>
              <a:spcPct val="20000"/>
            </a:spcAft>
            <a:buChar char="••"/>
          </a:pPr>
          <a:r>
            <a:rPr lang="en-GB" sz="2000" kern="1200" dirty="0" smtClean="0"/>
            <a:t>Scope</a:t>
          </a:r>
          <a:endParaRPr lang="en-GB" sz="2000" kern="1200" dirty="0"/>
        </a:p>
      </dsp:txBody>
      <dsp:txXfrm>
        <a:off x="0" y="449481"/>
        <a:ext cx="8229600" cy="611649"/>
      </dsp:txXfrm>
    </dsp:sp>
    <dsp:sp modelId="{156F4F85-30AB-4F7D-B7A1-96CB79D04978}">
      <dsp:nvSpPr>
        <dsp:cNvPr id="0" name=""/>
        <dsp:cNvSpPr/>
      </dsp:nvSpPr>
      <dsp:spPr>
        <a:xfrm>
          <a:off x="0" y="1061130"/>
          <a:ext cx="8229600" cy="44608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err="1" smtClean="0"/>
            <a:t>Cognos</a:t>
          </a:r>
          <a:r>
            <a:rPr lang="en-GB" sz="2000" kern="1200" dirty="0" smtClean="0"/>
            <a:t> Business Intelligence (BI)</a:t>
          </a:r>
          <a:endParaRPr lang="en-GB" sz="2000" kern="1200" dirty="0"/>
        </a:p>
      </dsp:txBody>
      <dsp:txXfrm>
        <a:off x="21776" y="1082906"/>
        <a:ext cx="8186048" cy="402531"/>
      </dsp:txXfrm>
    </dsp:sp>
    <dsp:sp modelId="{CB2B26D9-B892-4367-8CAF-1F3C8DB9A3C3}">
      <dsp:nvSpPr>
        <dsp:cNvPr id="0" name=""/>
        <dsp:cNvSpPr/>
      </dsp:nvSpPr>
      <dsp:spPr>
        <a:xfrm>
          <a:off x="0" y="1507213"/>
          <a:ext cx="8229600" cy="122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capabilities</a:t>
          </a:r>
          <a:endParaRPr lang="en-GB" sz="2000" kern="1200" dirty="0"/>
        </a:p>
        <a:p>
          <a:pPr marL="228600" lvl="1" indent="-228600" algn="l" defTabSz="889000">
            <a:lnSpc>
              <a:spcPct val="90000"/>
            </a:lnSpc>
            <a:spcBef>
              <a:spcPct val="0"/>
            </a:spcBef>
            <a:spcAft>
              <a:spcPct val="20000"/>
            </a:spcAft>
            <a:buChar char="••"/>
          </a:pPr>
          <a:r>
            <a:rPr lang="en-GB" sz="2000" kern="1200" dirty="0" smtClean="0"/>
            <a:t>How does it work?</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1507213"/>
        <a:ext cx="8229600" cy="1223298"/>
      </dsp:txXfrm>
    </dsp:sp>
    <dsp:sp modelId="{BEB3528E-5768-420F-A9DC-340610A944CC}">
      <dsp:nvSpPr>
        <dsp:cNvPr id="0" name=""/>
        <dsp:cNvSpPr/>
      </dsp:nvSpPr>
      <dsp:spPr>
        <a:xfrm>
          <a:off x="0" y="2730512"/>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SPSS </a:t>
          </a:r>
          <a:r>
            <a:rPr lang="en-GB" sz="2000" kern="1200" dirty="0" err="1" smtClean="0"/>
            <a:t>Modeler</a:t>
          </a:r>
          <a:endParaRPr lang="en-GB" sz="2000" kern="1200" dirty="0"/>
        </a:p>
      </dsp:txBody>
      <dsp:txXfrm>
        <a:off x="21776" y="2752288"/>
        <a:ext cx="8186048" cy="402531"/>
      </dsp:txXfrm>
    </dsp:sp>
    <dsp:sp modelId="{4399DB2C-8EA9-4351-8815-E127051F4CD9}">
      <dsp:nvSpPr>
        <dsp:cNvPr id="0" name=""/>
        <dsp:cNvSpPr/>
      </dsp:nvSpPr>
      <dsp:spPr>
        <a:xfrm>
          <a:off x="0" y="3176595"/>
          <a:ext cx="8229600" cy="92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SPSS</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3176595"/>
        <a:ext cx="8229600" cy="927338"/>
      </dsp:txXfrm>
    </dsp:sp>
    <dsp:sp modelId="{A3A12602-D573-4136-B361-1C5B26A3061E}">
      <dsp:nvSpPr>
        <dsp:cNvPr id="0" name=""/>
        <dsp:cNvSpPr/>
      </dsp:nvSpPr>
      <dsp:spPr>
        <a:xfrm>
          <a:off x="0" y="4103934"/>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Summary</a:t>
          </a:r>
          <a:endParaRPr lang="en-GB" sz="2000" kern="1200" dirty="0"/>
        </a:p>
      </dsp:txBody>
      <dsp:txXfrm>
        <a:off x="21776" y="4125710"/>
        <a:ext cx="8186048" cy="402531"/>
      </dsp:txXfrm>
    </dsp:sp>
    <dsp:sp modelId="{433E41BC-766B-4C1C-8DB9-ECFAB2404539}">
      <dsp:nvSpPr>
        <dsp:cNvPr id="0" name=""/>
        <dsp:cNvSpPr/>
      </dsp:nvSpPr>
      <dsp:spPr>
        <a:xfrm>
          <a:off x="0" y="4550017"/>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Use Cases</a:t>
          </a:r>
          <a:endParaRPr lang="en-GB" sz="2000" kern="1200" dirty="0"/>
        </a:p>
        <a:p>
          <a:pPr marL="228600" lvl="1" indent="-228600" algn="l" defTabSz="889000">
            <a:lnSpc>
              <a:spcPct val="90000"/>
            </a:lnSpc>
            <a:spcBef>
              <a:spcPct val="0"/>
            </a:spcBef>
            <a:spcAft>
              <a:spcPct val="20000"/>
            </a:spcAft>
            <a:buChar char="••"/>
          </a:pPr>
          <a:r>
            <a:rPr lang="en-GB" sz="2000" kern="1200" dirty="0" smtClean="0"/>
            <a:t>Information</a:t>
          </a:r>
          <a:endParaRPr lang="en-GB" sz="2000" kern="1200" dirty="0"/>
        </a:p>
      </dsp:txBody>
      <dsp:txXfrm>
        <a:off x="0" y="4550017"/>
        <a:ext cx="8229600" cy="611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38B5A-082E-4730-A688-7D0FC5A3488A}">
      <dsp:nvSpPr>
        <dsp:cNvPr id="0" name=""/>
        <dsp:cNvSpPr/>
      </dsp:nvSpPr>
      <dsp:spPr>
        <a:xfrm>
          <a:off x="0" y="3397"/>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What is Analytics?</a:t>
          </a:r>
          <a:endParaRPr lang="en-GB" sz="2000" kern="1200" dirty="0"/>
        </a:p>
      </dsp:txBody>
      <dsp:txXfrm>
        <a:off x="21776" y="25173"/>
        <a:ext cx="8186048" cy="402531"/>
      </dsp:txXfrm>
    </dsp:sp>
    <dsp:sp modelId="{2BD4D22D-19AA-4802-BFFC-860998E51999}">
      <dsp:nvSpPr>
        <dsp:cNvPr id="0" name=""/>
        <dsp:cNvSpPr/>
      </dsp:nvSpPr>
      <dsp:spPr>
        <a:xfrm>
          <a:off x="0" y="449481"/>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Why are organisations looking at Analytics?</a:t>
          </a:r>
          <a:endParaRPr lang="en-GB" sz="2000" kern="1200" dirty="0"/>
        </a:p>
        <a:p>
          <a:pPr marL="228600" lvl="1" indent="-228600" algn="l" defTabSz="889000">
            <a:lnSpc>
              <a:spcPct val="90000"/>
            </a:lnSpc>
            <a:spcBef>
              <a:spcPct val="0"/>
            </a:spcBef>
            <a:spcAft>
              <a:spcPct val="20000"/>
            </a:spcAft>
            <a:buChar char="••"/>
          </a:pPr>
          <a:r>
            <a:rPr lang="en-GB" sz="2000" kern="1200" dirty="0" smtClean="0"/>
            <a:t>Scope</a:t>
          </a:r>
          <a:endParaRPr lang="en-GB" sz="2000" kern="1200" dirty="0"/>
        </a:p>
      </dsp:txBody>
      <dsp:txXfrm>
        <a:off x="0" y="449481"/>
        <a:ext cx="8229600" cy="611649"/>
      </dsp:txXfrm>
    </dsp:sp>
    <dsp:sp modelId="{156F4F85-30AB-4F7D-B7A1-96CB79D04978}">
      <dsp:nvSpPr>
        <dsp:cNvPr id="0" name=""/>
        <dsp:cNvSpPr/>
      </dsp:nvSpPr>
      <dsp:spPr>
        <a:xfrm>
          <a:off x="0" y="1061130"/>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err="1" smtClean="0"/>
            <a:t>Cognos</a:t>
          </a:r>
          <a:r>
            <a:rPr lang="en-GB" sz="2000" kern="1200" dirty="0" smtClean="0"/>
            <a:t> Business Intelligence (BI)</a:t>
          </a:r>
          <a:endParaRPr lang="en-GB" sz="2000" kern="1200" dirty="0"/>
        </a:p>
      </dsp:txBody>
      <dsp:txXfrm>
        <a:off x="21776" y="1082906"/>
        <a:ext cx="8186048" cy="402531"/>
      </dsp:txXfrm>
    </dsp:sp>
    <dsp:sp modelId="{CB2B26D9-B892-4367-8CAF-1F3C8DB9A3C3}">
      <dsp:nvSpPr>
        <dsp:cNvPr id="0" name=""/>
        <dsp:cNvSpPr/>
      </dsp:nvSpPr>
      <dsp:spPr>
        <a:xfrm>
          <a:off x="0" y="1507213"/>
          <a:ext cx="8229600" cy="122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capabilities</a:t>
          </a:r>
          <a:endParaRPr lang="en-GB" sz="2000" kern="1200" dirty="0"/>
        </a:p>
        <a:p>
          <a:pPr marL="228600" lvl="1" indent="-228600" algn="l" defTabSz="889000">
            <a:lnSpc>
              <a:spcPct val="90000"/>
            </a:lnSpc>
            <a:spcBef>
              <a:spcPct val="0"/>
            </a:spcBef>
            <a:spcAft>
              <a:spcPct val="20000"/>
            </a:spcAft>
            <a:buChar char="••"/>
          </a:pPr>
          <a:r>
            <a:rPr lang="en-GB" sz="2000" kern="1200" dirty="0" smtClean="0"/>
            <a:t>How does it work?</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1507213"/>
        <a:ext cx="8229600" cy="1223298"/>
      </dsp:txXfrm>
    </dsp:sp>
    <dsp:sp modelId="{BEB3528E-5768-420F-A9DC-340610A944CC}">
      <dsp:nvSpPr>
        <dsp:cNvPr id="0" name=""/>
        <dsp:cNvSpPr/>
      </dsp:nvSpPr>
      <dsp:spPr>
        <a:xfrm>
          <a:off x="0" y="2730512"/>
          <a:ext cx="8229600" cy="44608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SPSS </a:t>
          </a:r>
          <a:r>
            <a:rPr lang="en-GB" sz="2000" kern="1200" dirty="0" err="1" smtClean="0"/>
            <a:t>Modeler</a:t>
          </a:r>
          <a:endParaRPr lang="en-GB" sz="2000" kern="1200" dirty="0"/>
        </a:p>
      </dsp:txBody>
      <dsp:txXfrm>
        <a:off x="21776" y="2752288"/>
        <a:ext cx="8186048" cy="402531"/>
      </dsp:txXfrm>
    </dsp:sp>
    <dsp:sp modelId="{4399DB2C-8EA9-4351-8815-E127051F4CD9}">
      <dsp:nvSpPr>
        <dsp:cNvPr id="0" name=""/>
        <dsp:cNvSpPr/>
      </dsp:nvSpPr>
      <dsp:spPr>
        <a:xfrm>
          <a:off x="0" y="3176595"/>
          <a:ext cx="8229600" cy="92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SPSS</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3176595"/>
        <a:ext cx="8229600" cy="927338"/>
      </dsp:txXfrm>
    </dsp:sp>
    <dsp:sp modelId="{A3A12602-D573-4136-B361-1C5B26A3061E}">
      <dsp:nvSpPr>
        <dsp:cNvPr id="0" name=""/>
        <dsp:cNvSpPr/>
      </dsp:nvSpPr>
      <dsp:spPr>
        <a:xfrm>
          <a:off x="0" y="4103934"/>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Summary</a:t>
          </a:r>
          <a:endParaRPr lang="en-GB" sz="2000" kern="1200" dirty="0"/>
        </a:p>
      </dsp:txBody>
      <dsp:txXfrm>
        <a:off x="21776" y="4125710"/>
        <a:ext cx="8186048" cy="402531"/>
      </dsp:txXfrm>
    </dsp:sp>
    <dsp:sp modelId="{433E41BC-766B-4C1C-8DB9-ECFAB2404539}">
      <dsp:nvSpPr>
        <dsp:cNvPr id="0" name=""/>
        <dsp:cNvSpPr/>
      </dsp:nvSpPr>
      <dsp:spPr>
        <a:xfrm>
          <a:off x="0" y="4550017"/>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Use Cases</a:t>
          </a:r>
          <a:endParaRPr lang="en-GB" sz="2000" kern="1200" dirty="0"/>
        </a:p>
        <a:p>
          <a:pPr marL="228600" lvl="1" indent="-228600" algn="l" defTabSz="889000">
            <a:lnSpc>
              <a:spcPct val="90000"/>
            </a:lnSpc>
            <a:spcBef>
              <a:spcPct val="0"/>
            </a:spcBef>
            <a:spcAft>
              <a:spcPct val="20000"/>
            </a:spcAft>
            <a:buChar char="••"/>
          </a:pPr>
          <a:r>
            <a:rPr lang="en-GB" sz="2000" kern="1200" dirty="0" smtClean="0"/>
            <a:t>Information</a:t>
          </a:r>
          <a:endParaRPr lang="en-GB" sz="2000" kern="1200" dirty="0"/>
        </a:p>
      </dsp:txBody>
      <dsp:txXfrm>
        <a:off x="0" y="4550017"/>
        <a:ext cx="8229600" cy="611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38B5A-082E-4730-A688-7D0FC5A3488A}">
      <dsp:nvSpPr>
        <dsp:cNvPr id="0" name=""/>
        <dsp:cNvSpPr/>
      </dsp:nvSpPr>
      <dsp:spPr>
        <a:xfrm>
          <a:off x="0" y="3397"/>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What is Analytics?</a:t>
          </a:r>
          <a:endParaRPr lang="en-GB" sz="2000" kern="1200" dirty="0"/>
        </a:p>
      </dsp:txBody>
      <dsp:txXfrm>
        <a:off x="21776" y="25173"/>
        <a:ext cx="8186048" cy="402531"/>
      </dsp:txXfrm>
    </dsp:sp>
    <dsp:sp modelId="{2BD4D22D-19AA-4802-BFFC-860998E51999}">
      <dsp:nvSpPr>
        <dsp:cNvPr id="0" name=""/>
        <dsp:cNvSpPr/>
      </dsp:nvSpPr>
      <dsp:spPr>
        <a:xfrm>
          <a:off x="0" y="449481"/>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Why are organisations looking at Analytics?</a:t>
          </a:r>
          <a:endParaRPr lang="en-GB" sz="2000" kern="1200" dirty="0"/>
        </a:p>
        <a:p>
          <a:pPr marL="228600" lvl="1" indent="-228600" algn="l" defTabSz="889000">
            <a:lnSpc>
              <a:spcPct val="90000"/>
            </a:lnSpc>
            <a:spcBef>
              <a:spcPct val="0"/>
            </a:spcBef>
            <a:spcAft>
              <a:spcPct val="20000"/>
            </a:spcAft>
            <a:buChar char="••"/>
          </a:pPr>
          <a:r>
            <a:rPr lang="en-GB" sz="2000" kern="1200" dirty="0" smtClean="0"/>
            <a:t>Scope</a:t>
          </a:r>
          <a:endParaRPr lang="en-GB" sz="2000" kern="1200" dirty="0"/>
        </a:p>
      </dsp:txBody>
      <dsp:txXfrm>
        <a:off x="0" y="449481"/>
        <a:ext cx="8229600" cy="611649"/>
      </dsp:txXfrm>
    </dsp:sp>
    <dsp:sp modelId="{156F4F85-30AB-4F7D-B7A1-96CB79D04978}">
      <dsp:nvSpPr>
        <dsp:cNvPr id="0" name=""/>
        <dsp:cNvSpPr/>
      </dsp:nvSpPr>
      <dsp:spPr>
        <a:xfrm>
          <a:off x="0" y="1061130"/>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err="1" smtClean="0"/>
            <a:t>Cognos</a:t>
          </a:r>
          <a:r>
            <a:rPr lang="en-GB" sz="2000" kern="1200" dirty="0" smtClean="0"/>
            <a:t> Business Intelligence (BI)</a:t>
          </a:r>
          <a:endParaRPr lang="en-GB" sz="2000" kern="1200" dirty="0"/>
        </a:p>
      </dsp:txBody>
      <dsp:txXfrm>
        <a:off x="21776" y="1082906"/>
        <a:ext cx="8186048" cy="402531"/>
      </dsp:txXfrm>
    </dsp:sp>
    <dsp:sp modelId="{CB2B26D9-B892-4367-8CAF-1F3C8DB9A3C3}">
      <dsp:nvSpPr>
        <dsp:cNvPr id="0" name=""/>
        <dsp:cNvSpPr/>
      </dsp:nvSpPr>
      <dsp:spPr>
        <a:xfrm>
          <a:off x="0" y="1507213"/>
          <a:ext cx="8229600" cy="122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capabilities</a:t>
          </a:r>
          <a:endParaRPr lang="en-GB" sz="2000" kern="1200" dirty="0"/>
        </a:p>
        <a:p>
          <a:pPr marL="228600" lvl="1" indent="-228600" algn="l" defTabSz="889000">
            <a:lnSpc>
              <a:spcPct val="90000"/>
            </a:lnSpc>
            <a:spcBef>
              <a:spcPct val="0"/>
            </a:spcBef>
            <a:spcAft>
              <a:spcPct val="20000"/>
            </a:spcAft>
            <a:buChar char="••"/>
          </a:pPr>
          <a:r>
            <a:rPr lang="en-GB" sz="2000" kern="1200" dirty="0" smtClean="0"/>
            <a:t>How does it work?</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1507213"/>
        <a:ext cx="8229600" cy="1223298"/>
      </dsp:txXfrm>
    </dsp:sp>
    <dsp:sp modelId="{BEB3528E-5768-420F-A9DC-340610A944CC}">
      <dsp:nvSpPr>
        <dsp:cNvPr id="0" name=""/>
        <dsp:cNvSpPr/>
      </dsp:nvSpPr>
      <dsp:spPr>
        <a:xfrm>
          <a:off x="0" y="2730512"/>
          <a:ext cx="8229600" cy="446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SPSS </a:t>
          </a:r>
          <a:r>
            <a:rPr lang="en-GB" sz="2000" kern="1200" dirty="0" err="1" smtClean="0"/>
            <a:t>Modeler</a:t>
          </a:r>
          <a:endParaRPr lang="en-GB" sz="2000" kern="1200" dirty="0"/>
        </a:p>
      </dsp:txBody>
      <dsp:txXfrm>
        <a:off x="21776" y="2752288"/>
        <a:ext cx="8186048" cy="402531"/>
      </dsp:txXfrm>
    </dsp:sp>
    <dsp:sp modelId="{4399DB2C-8EA9-4351-8815-E127051F4CD9}">
      <dsp:nvSpPr>
        <dsp:cNvPr id="0" name=""/>
        <dsp:cNvSpPr/>
      </dsp:nvSpPr>
      <dsp:spPr>
        <a:xfrm>
          <a:off x="0" y="3176595"/>
          <a:ext cx="8229600" cy="92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What is it?</a:t>
          </a:r>
          <a:endParaRPr lang="en-GB" sz="2000" kern="1200" dirty="0"/>
        </a:p>
        <a:p>
          <a:pPr marL="228600" lvl="1" indent="-228600" algn="l" defTabSz="889000">
            <a:lnSpc>
              <a:spcPct val="90000"/>
            </a:lnSpc>
            <a:spcBef>
              <a:spcPct val="0"/>
            </a:spcBef>
            <a:spcAft>
              <a:spcPct val="20000"/>
            </a:spcAft>
            <a:buChar char="••"/>
          </a:pPr>
          <a:r>
            <a:rPr lang="en-GB" sz="2000" kern="1200" dirty="0" smtClean="0"/>
            <a:t>Overview of SPSS</a:t>
          </a:r>
          <a:endParaRPr lang="en-GB" sz="2000" kern="1200" dirty="0"/>
        </a:p>
        <a:p>
          <a:pPr marL="228600" lvl="1" indent="-228600" algn="l" defTabSz="889000">
            <a:lnSpc>
              <a:spcPct val="90000"/>
            </a:lnSpc>
            <a:spcBef>
              <a:spcPct val="0"/>
            </a:spcBef>
            <a:spcAft>
              <a:spcPct val="20000"/>
            </a:spcAft>
            <a:buChar char="••"/>
          </a:pPr>
          <a:r>
            <a:rPr lang="en-GB" sz="2000" kern="1200" dirty="0" smtClean="0"/>
            <a:t>Demonstration</a:t>
          </a:r>
          <a:endParaRPr lang="en-GB" sz="2000" kern="1200" dirty="0"/>
        </a:p>
      </dsp:txBody>
      <dsp:txXfrm>
        <a:off x="0" y="3176595"/>
        <a:ext cx="8229600" cy="927338"/>
      </dsp:txXfrm>
    </dsp:sp>
    <dsp:sp modelId="{A3A12602-D573-4136-B361-1C5B26A3061E}">
      <dsp:nvSpPr>
        <dsp:cNvPr id="0" name=""/>
        <dsp:cNvSpPr/>
      </dsp:nvSpPr>
      <dsp:spPr>
        <a:xfrm>
          <a:off x="0" y="4103934"/>
          <a:ext cx="8229600" cy="44608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Summary</a:t>
          </a:r>
          <a:endParaRPr lang="en-GB" sz="2000" kern="1200" dirty="0"/>
        </a:p>
      </dsp:txBody>
      <dsp:txXfrm>
        <a:off x="21776" y="4125710"/>
        <a:ext cx="8186048" cy="402531"/>
      </dsp:txXfrm>
    </dsp:sp>
    <dsp:sp modelId="{433E41BC-766B-4C1C-8DB9-ECFAB2404539}">
      <dsp:nvSpPr>
        <dsp:cNvPr id="0" name=""/>
        <dsp:cNvSpPr/>
      </dsp:nvSpPr>
      <dsp:spPr>
        <a:xfrm>
          <a:off x="0" y="4550017"/>
          <a:ext cx="8229600" cy="6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Use Cases</a:t>
          </a:r>
          <a:endParaRPr lang="en-GB" sz="2000" kern="1200" dirty="0"/>
        </a:p>
        <a:p>
          <a:pPr marL="228600" lvl="1" indent="-228600" algn="l" defTabSz="889000">
            <a:lnSpc>
              <a:spcPct val="90000"/>
            </a:lnSpc>
            <a:spcBef>
              <a:spcPct val="0"/>
            </a:spcBef>
            <a:spcAft>
              <a:spcPct val="20000"/>
            </a:spcAft>
            <a:buChar char="••"/>
          </a:pPr>
          <a:r>
            <a:rPr lang="en-GB" sz="2000" kern="1200" dirty="0" smtClean="0"/>
            <a:t>Information</a:t>
          </a:r>
          <a:endParaRPr lang="en-GB" sz="2000" kern="1200" dirty="0"/>
        </a:p>
      </dsp:txBody>
      <dsp:txXfrm>
        <a:off x="0" y="4550017"/>
        <a:ext cx="8229600" cy="6116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83106" cy="49464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680">
              <a:lnSpc>
                <a:spcPct val="100000"/>
              </a:lnSpc>
              <a:defRPr sz="1200" b="0">
                <a:solidFill>
                  <a:schemeClr val="tx1"/>
                </a:solidFill>
                <a:latin typeface="Arial" pitchFamily="34" charset="0"/>
                <a:ea typeface="MS PGothic" pitchFamily="34" charset="-128"/>
                <a:cs typeface="+mn-cs"/>
              </a:defRPr>
            </a:lvl1pPr>
          </a:lstStyle>
          <a:p>
            <a:pPr>
              <a:defRPr/>
            </a:pPr>
            <a:endParaRPr lang="en-US"/>
          </a:p>
        </p:txBody>
      </p:sp>
      <p:sp>
        <p:nvSpPr>
          <p:cNvPr id="146435" name="Rectangle 3"/>
          <p:cNvSpPr>
            <a:spLocks noGrp="1" noChangeArrowheads="1"/>
          </p:cNvSpPr>
          <p:nvPr>
            <p:ph type="dt" sz="quarter" idx="1"/>
          </p:nvPr>
        </p:nvSpPr>
        <p:spPr bwMode="auto">
          <a:xfrm>
            <a:off x="3898801" y="0"/>
            <a:ext cx="2983106" cy="49464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680">
              <a:lnSpc>
                <a:spcPct val="100000"/>
              </a:lnSpc>
              <a:defRPr sz="1200" b="0">
                <a:solidFill>
                  <a:schemeClr val="tx1"/>
                </a:solidFill>
                <a:latin typeface="Arial" pitchFamily="34" charset="0"/>
                <a:ea typeface="MS PGothic" pitchFamily="34" charset="-128"/>
                <a:cs typeface="+mn-cs"/>
              </a:defRPr>
            </a:lvl1pPr>
          </a:lstStyle>
          <a:p>
            <a:pPr>
              <a:defRPr/>
            </a:pPr>
            <a:endParaRPr lang="en-US"/>
          </a:p>
        </p:txBody>
      </p:sp>
      <p:sp>
        <p:nvSpPr>
          <p:cNvPr id="146436" name="Rectangle 4"/>
          <p:cNvSpPr>
            <a:spLocks noGrp="1" noChangeArrowheads="1"/>
          </p:cNvSpPr>
          <p:nvPr>
            <p:ph type="ftr" sz="quarter" idx="2"/>
          </p:nvPr>
        </p:nvSpPr>
        <p:spPr bwMode="auto">
          <a:xfrm>
            <a:off x="0" y="9409719"/>
            <a:ext cx="2983106" cy="49464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680">
              <a:lnSpc>
                <a:spcPct val="100000"/>
              </a:lnSpc>
              <a:defRPr sz="1200" b="0">
                <a:solidFill>
                  <a:schemeClr val="tx1"/>
                </a:solidFill>
                <a:latin typeface="Arial" pitchFamily="34" charset="0"/>
                <a:ea typeface="MS PGothic" pitchFamily="34" charset="-128"/>
                <a:cs typeface="+mn-cs"/>
              </a:defRPr>
            </a:lvl1pPr>
          </a:lstStyle>
          <a:p>
            <a:pPr>
              <a:defRPr/>
            </a:pPr>
            <a:endParaRPr lang="en-US"/>
          </a:p>
        </p:txBody>
      </p:sp>
      <p:sp>
        <p:nvSpPr>
          <p:cNvPr id="146437" name="Rectangle 5"/>
          <p:cNvSpPr>
            <a:spLocks noGrp="1" noChangeArrowheads="1"/>
          </p:cNvSpPr>
          <p:nvPr>
            <p:ph type="sldNum" sz="quarter" idx="3"/>
          </p:nvPr>
        </p:nvSpPr>
        <p:spPr bwMode="auto">
          <a:xfrm>
            <a:off x="3898801" y="9409719"/>
            <a:ext cx="2983106" cy="49464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680">
              <a:lnSpc>
                <a:spcPct val="100000"/>
              </a:lnSpc>
              <a:defRPr sz="1200" b="0">
                <a:solidFill>
                  <a:schemeClr val="tx1"/>
                </a:solidFill>
                <a:latin typeface="Arial" pitchFamily="34" charset="0"/>
                <a:ea typeface="MS PGothic" pitchFamily="34" charset="-128"/>
                <a:cs typeface="+mn-cs"/>
              </a:defRPr>
            </a:lvl1pPr>
          </a:lstStyle>
          <a:p>
            <a:pPr>
              <a:defRPr/>
            </a:pPr>
            <a:fld id="{4C29FABD-1DFE-4C2B-B6E7-0477F33DF8A7}" type="slidenum">
              <a:rPr lang="en-US"/>
              <a:pPr>
                <a:defRPr/>
              </a:pPr>
              <a:t>‹#›</a:t>
            </a:fld>
            <a:endParaRPr lang="en-US"/>
          </a:p>
        </p:txBody>
      </p:sp>
    </p:spTree>
    <p:extLst>
      <p:ext uri="{BB962C8B-B14F-4D97-AF65-F5344CB8AC3E}">
        <p14:creationId xmlns:p14="http://schemas.microsoft.com/office/powerpoint/2010/main" val="240232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3106" cy="49464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680">
              <a:lnSpc>
                <a:spcPct val="100000"/>
              </a:lnSpc>
              <a:defRPr sz="1200" b="0">
                <a:solidFill>
                  <a:schemeClr val="tx1"/>
                </a:solidFill>
                <a:latin typeface="Arial" pitchFamily="34" charset="0"/>
                <a:ea typeface="MS PGothic" pitchFamily="34" charset="-128"/>
                <a:cs typeface="+mn-cs"/>
              </a:defRPr>
            </a:lvl1pPr>
          </a:lstStyle>
          <a:p>
            <a:pPr>
              <a:defRPr/>
            </a:pPr>
            <a:endParaRPr lang="en-US"/>
          </a:p>
        </p:txBody>
      </p:sp>
      <p:sp>
        <p:nvSpPr>
          <p:cNvPr id="8195" name="Rectangle 3"/>
          <p:cNvSpPr>
            <a:spLocks noGrp="1" noChangeArrowheads="1"/>
          </p:cNvSpPr>
          <p:nvPr>
            <p:ph type="dt" idx="1"/>
          </p:nvPr>
        </p:nvSpPr>
        <p:spPr bwMode="auto">
          <a:xfrm>
            <a:off x="3898801" y="0"/>
            <a:ext cx="2983106" cy="49464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680">
              <a:lnSpc>
                <a:spcPct val="100000"/>
              </a:lnSpc>
              <a:defRPr sz="1200" b="0">
                <a:solidFill>
                  <a:schemeClr val="tx1"/>
                </a:solidFill>
                <a:latin typeface="Arial" pitchFamily="34" charset="0"/>
                <a:ea typeface="MS PGothic" pitchFamily="34"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966788" y="744538"/>
            <a:ext cx="4949825" cy="371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8640" y="4705679"/>
            <a:ext cx="5506122" cy="4456717"/>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09719"/>
            <a:ext cx="2983106" cy="49464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680">
              <a:lnSpc>
                <a:spcPct val="100000"/>
              </a:lnSpc>
              <a:defRPr sz="1200" b="0">
                <a:solidFill>
                  <a:schemeClr val="tx1"/>
                </a:solidFill>
                <a:latin typeface="Arial" pitchFamily="34" charset="0"/>
                <a:ea typeface="MS PGothic" pitchFamily="34"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898801" y="9409719"/>
            <a:ext cx="2983106" cy="49464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680">
              <a:lnSpc>
                <a:spcPct val="100000"/>
              </a:lnSpc>
              <a:defRPr sz="1200" b="0">
                <a:solidFill>
                  <a:schemeClr val="tx1"/>
                </a:solidFill>
                <a:latin typeface="Arial" pitchFamily="34" charset="0"/>
                <a:ea typeface="MS PGothic" pitchFamily="34" charset="-128"/>
                <a:cs typeface="+mn-cs"/>
              </a:defRPr>
            </a:lvl1pPr>
          </a:lstStyle>
          <a:p>
            <a:pPr>
              <a:defRPr/>
            </a:pPr>
            <a:fld id="{9AC697EF-CDA8-43B9-AC89-AAE7DA9DF03B}" type="slidenum">
              <a:rPr lang="en-US"/>
              <a:pPr>
                <a:defRPr/>
              </a:pPr>
              <a:t>‹#›</a:t>
            </a:fld>
            <a:endParaRPr lang="en-US"/>
          </a:p>
        </p:txBody>
      </p:sp>
    </p:spTree>
    <p:extLst>
      <p:ext uri="{BB962C8B-B14F-4D97-AF65-F5344CB8AC3E}">
        <p14:creationId xmlns:p14="http://schemas.microsoft.com/office/powerpoint/2010/main" val="1065954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5613"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2813"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0013"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7213"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5779" algn="l" defTabSz="457156" rtl="0" eaLnBrk="1" latinLnBrk="0" hangingPunct="1">
      <a:defRPr sz="1200" kern="1200">
        <a:solidFill>
          <a:schemeClr val="tx1"/>
        </a:solidFill>
        <a:latin typeface="+mn-lt"/>
        <a:ea typeface="+mn-ea"/>
        <a:cs typeface="+mn-cs"/>
      </a:defRPr>
    </a:lvl6pPr>
    <a:lvl7pPr marL="2742935" algn="l" defTabSz="457156" rtl="0" eaLnBrk="1" latinLnBrk="0" hangingPunct="1">
      <a:defRPr sz="1200" kern="1200">
        <a:solidFill>
          <a:schemeClr val="tx1"/>
        </a:solidFill>
        <a:latin typeface="+mn-lt"/>
        <a:ea typeface="+mn-ea"/>
        <a:cs typeface="+mn-cs"/>
      </a:defRPr>
    </a:lvl7pPr>
    <a:lvl8pPr marL="3200090" algn="l" defTabSz="457156" rtl="0" eaLnBrk="1" latinLnBrk="0" hangingPunct="1">
      <a:defRPr sz="1200" kern="1200">
        <a:solidFill>
          <a:schemeClr val="tx1"/>
        </a:solidFill>
        <a:latin typeface="+mn-lt"/>
        <a:ea typeface="+mn-ea"/>
        <a:cs typeface="+mn-cs"/>
      </a:defRPr>
    </a:lvl8pPr>
    <a:lvl9pPr marL="3657246" algn="l" defTabSz="4571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000">
              <a:latin typeface="Arial" pitchFamily="34" charset="0"/>
              <a:cs typeface="Arial" pitchFamily="34" charset="0"/>
            </a:endParaRPr>
          </a:p>
        </p:txBody>
      </p:sp>
    </p:spTree>
    <p:extLst>
      <p:ext uri="{BB962C8B-B14F-4D97-AF65-F5344CB8AC3E}">
        <p14:creationId xmlns:p14="http://schemas.microsoft.com/office/powerpoint/2010/main" val="413168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79503" indent="-299809" eaLnBrk="0" hangingPunct="0">
              <a:defRPr>
                <a:solidFill>
                  <a:schemeClr val="tx1"/>
                </a:solidFill>
                <a:latin typeface="Arial" pitchFamily="34" charset="0"/>
                <a:cs typeface="Arial" pitchFamily="34" charset="0"/>
              </a:defRPr>
            </a:lvl2pPr>
            <a:lvl3pPr marL="1199236" indent="-239847" eaLnBrk="0" hangingPunct="0">
              <a:defRPr>
                <a:solidFill>
                  <a:schemeClr val="tx1"/>
                </a:solidFill>
                <a:latin typeface="Arial" pitchFamily="34" charset="0"/>
                <a:cs typeface="Arial" pitchFamily="34" charset="0"/>
              </a:defRPr>
            </a:lvl3pPr>
            <a:lvl4pPr marL="1678930" indent="-239847" eaLnBrk="0" hangingPunct="0">
              <a:defRPr>
                <a:solidFill>
                  <a:schemeClr val="tx1"/>
                </a:solidFill>
                <a:latin typeface="Arial" pitchFamily="34" charset="0"/>
                <a:cs typeface="Arial" pitchFamily="34" charset="0"/>
              </a:defRPr>
            </a:lvl4pPr>
            <a:lvl5pPr marL="2158624" indent="-239847" eaLnBrk="0" hangingPunct="0">
              <a:defRPr>
                <a:solidFill>
                  <a:schemeClr val="tx1"/>
                </a:solidFill>
                <a:latin typeface="Arial" pitchFamily="34" charset="0"/>
                <a:cs typeface="Arial" pitchFamily="34" charset="0"/>
              </a:defRPr>
            </a:lvl5pPr>
            <a:lvl6pPr marL="2638318" indent="-239847" eaLnBrk="0" fontAlgn="base" hangingPunct="0">
              <a:spcBef>
                <a:spcPct val="0"/>
              </a:spcBef>
              <a:spcAft>
                <a:spcPct val="0"/>
              </a:spcAft>
              <a:defRPr>
                <a:solidFill>
                  <a:schemeClr val="tx1"/>
                </a:solidFill>
                <a:latin typeface="Arial" pitchFamily="34" charset="0"/>
                <a:cs typeface="Arial" pitchFamily="34" charset="0"/>
              </a:defRPr>
            </a:lvl6pPr>
            <a:lvl7pPr marL="3118013" indent="-239847" eaLnBrk="0" fontAlgn="base" hangingPunct="0">
              <a:spcBef>
                <a:spcPct val="0"/>
              </a:spcBef>
              <a:spcAft>
                <a:spcPct val="0"/>
              </a:spcAft>
              <a:defRPr>
                <a:solidFill>
                  <a:schemeClr val="tx1"/>
                </a:solidFill>
                <a:latin typeface="Arial" pitchFamily="34" charset="0"/>
                <a:cs typeface="Arial" pitchFamily="34" charset="0"/>
              </a:defRPr>
            </a:lvl7pPr>
            <a:lvl8pPr marL="3597707" indent="-239847" eaLnBrk="0" fontAlgn="base" hangingPunct="0">
              <a:spcBef>
                <a:spcPct val="0"/>
              </a:spcBef>
              <a:spcAft>
                <a:spcPct val="0"/>
              </a:spcAft>
              <a:defRPr>
                <a:solidFill>
                  <a:schemeClr val="tx1"/>
                </a:solidFill>
                <a:latin typeface="Arial" pitchFamily="34" charset="0"/>
                <a:cs typeface="Arial" pitchFamily="34" charset="0"/>
              </a:defRPr>
            </a:lvl8pPr>
            <a:lvl9pPr marL="4077401" indent="-23984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BDD156-CD5F-4AFF-81F1-CAF5E68D81E5}" type="slidenum">
              <a:rPr lang="en-US" altLang="en-US" smtClean="0"/>
              <a:pPr eaLnBrk="1" hangingPunct="1"/>
              <a:t>18</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79503" indent="-299809" eaLnBrk="0" hangingPunct="0">
              <a:defRPr>
                <a:solidFill>
                  <a:schemeClr val="tx1"/>
                </a:solidFill>
                <a:latin typeface="Arial" pitchFamily="34" charset="0"/>
                <a:cs typeface="Arial" pitchFamily="34" charset="0"/>
              </a:defRPr>
            </a:lvl2pPr>
            <a:lvl3pPr marL="1199236" indent="-239847" eaLnBrk="0" hangingPunct="0">
              <a:defRPr>
                <a:solidFill>
                  <a:schemeClr val="tx1"/>
                </a:solidFill>
                <a:latin typeface="Arial" pitchFamily="34" charset="0"/>
                <a:cs typeface="Arial" pitchFamily="34" charset="0"/>
              </a:defRPr>
            </a:lvl3pPr>
            <a:lvl4pPr marL="1678930" indent="-239847" eaLnBrk="0" hangingPunct="0">
              <a:defRPr>
                <a:solidFill>
                  <a:schemeClr val="tx1"/>
                </a:solidFill>
                <a:latin typeface="Arial" pitchFamily="34" charset="0"/>
                <a:cs typeface="Arial" pitchFamily="34" charset="0"/>
              </a:defRPr>
            </a:lvl4pPr>
            <a:lvl5pPr marL="2158624" indent="-239847" eaLnBrk="0" hangingPunct="0">
              <a:defRPr>
                <a:solidFill>
                  <a:schemeClr val="tx1"/>
                </a:solidFill>
                <a:latin typeface="Arial" pitchFamily="34" charset="0"/>
                <a:cs typeface="Arial" pitchFamily="34" charset="0"/>
              </a:defRPr>
            </a:lvl5pPr>
            <a:lvl6pPr marL="2638318" indent="-239847" eaLnBrk="0" fontAlgn="base" hangingPunct="0">
              <a:spcBef>
                <a:spcPct val="0"/>
              </a:spcBef>
              <a:spcAft>
                <a:spcPct val="0"/>
              </a:spcAft>
              <a:defRPr>
                <a:solidFill>
                  <a:schemeClr val="tx1"/>
                </a:solidFill>
                <a:latin typeface="Arial" pitchFamily="34" charset="0"/>
                <a:cs typeface="Arial" pitchFamily="34" charset="0"/>
              </a:defRPr>
            </a:lvl6pPr>
            <a:lvl7pPr marL="3118013" indent="-239847" eaLnBrk="0" fontAlgn="base" hangingPunct="0">
              <a:spcBef>
                <a:spcPct val="0"/>
              </a:spcBef>
              <a:spcAft>
                <a:spcPct val="0"/>
              </a:spcAft>
              <a:defRPr>
                <a:solidFill>
                  <a:schemeClr val="tx1"/>
                </a:solidFill>
                <a:latin typeface="Arial" pitchFamily="34" charset="0"/>
                <a:cs typeface="Arial" pitchFamily="34" charset="0"/>
              </a:defRPr>
            </a:lvl7pPr>
            <a:lvl8pPr marL="3597707" indent="-239847" eaLnBrk="0" fontAlgn="base" hangingPunct="0">
              <a:spcBef>
                <a:spcPct val="0"/>
              </a:spcBef>
              <a:spcAft>
                <a:spcPct val="0"/>
              </a:spcAft>
              <a:defRPr>
                <a:solidFill>
                  <a:schemeClr val="tx1"/>
                </a:solidFill>
                <a:latin typeface="Arial" pitchFamily="34" charset="0"/>
                <a:cs typeface="Arial" pitchFamily="34" charset="0"/>
              </a:defRPr>
            </a:lvl8pPr>
            <a:lvl9pPr marL="4077401" indent="-23984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4405DB-166E-477B-A2B6-259F808C2F8B}" type="slidenum">
              <a:rPr lang="en-US" altLang="en-US" smtClean="0"/>
              <a:pPr eaLnBrk="1" hangingPunct="1"/>
              <a:t>19</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4" tIns="47958" rIns="95914" bIns="47958"/>
          <a:lstStyle/>
          <a:p>
            <a:pPr marL="131583" indent="-131583"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Header Placeholder 1"/>
          <p:cNvSpPr txBox="1">
            <a:spLocks noGrp="1"/>
          </p:cNvSpPr>
          <p:nvPr/>
        </p:nvSpPr>
        <p:spPr bwMode="auto">
          <a:xfrm>
            <a:off x="0" y="0"/>
            <a:ext cx="2983106" cy="4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lstStyle>
            <a:lvl1pPr defTabSz="966788">
              <a:lnSpc>
                <a:spcPct val="90000"/>
              </a:lnSpc>
              <a:defRPr sz="2200" b="1">
                <a:solidFill>
                  <a:schemeClr val="hlink"/>
                </a:solidFill>
                <a:latin typeface="Arial" pitchFamily="34" charset="0"/>
                <a:ea typeface="MS PGothic" pitchFamily="34" charset="-128"/>
              </a:defRPr>
            </a:lvl1pPr>
            <a:lvl2pPr marL="742950" indent="-285750" defTabSz="966788">
              <a:lnSpc>
                <a:spcPct val="90000"/>
              </a:lnSpc>
              <a:defRPr sz="2200" b="1">
                <a:solidFill>
                  <a:schemeClr val="hlink"/>
                </a:solidFill>
                <a:latin typeface="Arial" pitchFamily="34" charset="0"/>
                <a:ea typeface="MS PGothic" pitchFamily="34" charset="-128"/>
              </a:defRPr>
            </a:lvl2pPr>
            <a:lvl3pPr marL="1143000" indent="-228600" defTabSz="966788">
              <a:lnSpc>
                <a:spcPct val="90000"/>
              </a:lnSpc>
              <a:defRPr sz="2200" b="1">
                <a:solidFill>
                  <a:schemeClr val="hlink"/>
                </a:solidFill>
                <a:latin typeface="Arial" pitchFamily="34" charset="0"/>
                <a:ea typeface="MS PGothic" pitchFamily="34" charset="-128"/>
              </a:defRPr>
            </a:lvl3pPr>
            <a:lvl4pPr marL="1600200" indent="-228600" defTabSz="966788">
              <a:lnSpc>
                <a:spcPct val="90000"/>
              </a:lnSpc>
              <a:defRPr sz="2200" b="1">
                <a:solidFill>
                  <a:schemeClr val="hlink"/>
                </a:solidFill>
                <a:latin typeface="Arial" pitchFamily="34" charset="0"/>
                <a:ea typeface="MS PGothic" pitchFamily="34" charset="-128"/>
              </a:defRPr>
            </a:lvl4pPr>
            <a:lvl5pPr marL="2057400" indent="-228600" defTabSz="966788">
              <a:lnSpc>
                <a:spcPct val="90000"/>
              </a:lnSpc>
              <a:defRPr sz="2200" b="1">
                <a:solidFill>
                  <a:schemeClr val="hlink"/>
                </a:solidFill>
                <a:latin typeface="Arial" pitchFamily="34" charset="0"/>
                <a:ea typeface="MS PGothic" pitchFamily="34" charset="-128"/>
              </a:defRPr>
            </a:lvl5pPr>
            <a:lvl6pPr marL="25146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nSpc>
                <a:spcPct val="100000"/>
              </a:lnSpc>
            </a:pPr>
            <a:r>
              <a:rPr lang="en-US" altLang="en-US" sz="1200" b="0">
                <a:solidFill>
                  <a:schemeClr val="tx1"/>
                </a:solidFill>
              </a:rPr>
              <a:t>BA Cognos 10 Template</a:t>
            </a:r>
          </a:p>
        </p:txBody>
      </p:sp>
      <p:sp>
        <p:nvSpPr>
          <p:cNvPr id="83971" name="Date Placeholder 2"/>
          <p:cNvSpPr txBox="1">
            <a:spLocks noGrp="1"/>
          </p:cNvSpPr>
          <p:nvPr/>
        </p:nvSpPr>
        <p:spPr bwMode="auto">
          <a:xfrm>
            <a:off x="3898801" y="0"/>
            <a:ext cx="2983106" cy="4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lstStyle>
            <a:lvl1pPr defTabSz="966788">
              <a:lnSpc>
                <a:spcPct val="90000"/>
              </a:lnSpc>
              <a:defRPr sz="2200" b="1">
                <a:solidFill>
                  <a:schemeClr val="hlink"/>
                </a:solidFill>
                <a:latin typeface="Arial" pitchFamily="34" charset="0"/>
                <a:ea typeface="MS PGothic" pitchFamily="34" charset="-128"/>
              </a:defRPr>
            </a:lvl1pPr>
            <a:lvl2pPr marL="742950" indent="-285750" defTabSz="966788">
              <a:lnSpc>
                <a:spcPct val="90000"/>
              </a:lnSpc>
              <a:defRPr sz="2200" b="1">
                <a:solidFill>
                  <a:schemeClr val="hlink"/>
                </a:solidFill>
                <a:latin typeface="Arial" pitchFamily="34" charset="0"/>
                <a:ea typeface="MS PGothic" pitchFamily="34" charset="-128"/>
              </a:defRPr>
            </a:lvl2pPr>
            <a:lvl3pPr marL="1143000" indent="-228600" defTabSz="966788">
              <a:lnSpc>
                <a:spcPct val="90000"/>
              </a:lnSpc>
              <a:defRPr sz="2200" b="1">
                <a:solidFill>
                  <a:schemeClr val="hlink"/>
                </a:solidFill>
                <a:latin typeface="Arial" pitchFamily="34" charset="0"/>
                <a:ea typeface="MS PGothic" pitchFamily="34" charset="-128"/>
              </a:defRPr>
            </a:lvl3pPr>
            <a:lvl4pPr marL="1600200" indent="-228600" defTabSz="966788">
              <a:lnSpc>
                <a:spcPct val="90000"/>
              </a:lnSpc>
              <a:defRPr sz="2200" b="1">
                <a:solidFill>
                  <a:schemeClr val="hlink"/>
                </a:solidFill>
                <a:latin typeface="Arial" pitchFamily="34" charset="0"/>
                <a:ea typeface="MS PGothic" pitchFamily="34" charset="-128"/>
              </a:defRPr>
            </a:lvl4pPr>
            <a:lvl5pPr marL="2057400" indent="-228600" defTabSz="966788">
              <a:lnSpc>
                <a:spcPct val="90000"/>
              </a:lnSpc>
              <a:defRPr sz="2200" b="1">
                <a:solidFill>
                  <a:schemeClr val="hlink"/>
                </a:solidFill>
                <a:latin typeface="Arial" pitchFamily="34" charset="0"/>
                <a:ea typeface="MS PGothic" pitchFamily="34" charset="-128"/>
              </a:defRPr>
            </a:lvl5pPr>
            <a:lvl6pPr marL="25146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r">
              <a:lnSpc>
                <a:spcPct val="100000"/>
              </a:lnSpc>
            </a:pPr>
            <a:fld id="{332F54AE-7C15-43B9-B139-7C4273751FFC}" type="datetime1">
              <a:rPr lang="en-US" altLang="en-US" sz="1200" b="0">
                <a:solidFill>
                  <a:schemeClr val="tx1"/>
                </a:solidFill>
              </a:rPr>
              <a:pPr algn="r">
                <a:lnSpc>
                  <a:spcPct val="100000"/>
                </a:lnSpc>
              </a:pPr>
              <a:t>6/25/2014</a:t>
            </a:fld>
            <a:endParaRPr lang="en-US" altLang="en-US" sz="1200" b="0">
              <a:solidFill>
                <a:schemeClr val="tx1"/>
              </a:solidFill>
            </a:endParaRPr>
          </a:p>
        </p:txBody>
      </p:sp>
      <p:sp>
        <p:nvSpPr>
          <p:cNvPr id="83972" name="Footer Placeholder 5"/>
          <p:cNvSpPr txBox="1">
            <a:spLocks noGrp="1"/>
          </p:cNvSpPr>
          <p:nvPr/>
        </p:nvSpPr>
        <p:spPr bwMode="auto">
          <a:xfrm>
            <a:off x="0" y="9409719"/>
            <a:ext cx="2983106" cy="4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3" rIns="96645" bIns="48323" anchor="b"/>
          <a:lstStyle>
            <a:lvl1pPr defTabSz="966788">
              <a:lnSpc>
                <a:spcPct val="90000"/>
              </a:lnSpc>
              <a:defRPr sz="2200" b="1">
                <a:solidFill>
                  <a:schemeClr val="hlink"/>
                </a:solidFill>
                <a:latin typeface="Arial" pitchFamily="34" charset="0"/>
                <a:ea typeface="MS PGothic" pitchFamily="34" charset="-128"/>
              </a:defRPr>
            </a:lvl1pPr>
            <a:lvl2pPr marL="742950" indent="-285750" defTabSz="966788">
              <a:lnSpc>
                <a:spcPct val="90000"/>
              </a:lnSpc>
              <a:defRPr sz="2200" b="1">
                <a:solidFill>
                  <a:schemeClr val="hlink"/>
                </a:solidFill>
                <a:latin typeface="Arial" pitchFamily="34" charset="0"/>
                <a:ea typeface="MS PGothic" pitchFamily="34" charset="-128"/>
              </a:defRPr>
            </a:lvl2pPr>
            <a:lvl3pPr marL="1143000" indent="-228600" defTabSz="966788">
              <a:lnSpc>
                <a:spcPct val="90000"/>
              </a:lnSpc>
              <a:defRPr sz="2200" b="1">
                <a:solidFill>
                  <a:schemeClr val="hlink"/>
                </a:solidFill>
                <a:latin typeface="Arial" pitchFamily="34" charset="0"/>
                <a:ea typeface="MS PGothic" pitchFamily="34" charset="-128"/>
              </a:defRPr>
            </a:lvl3pPr>
            <a:lvl4pPr marL="1600200" indent="-228600" defTabSz="966788">
              <a:lnSpc>
                <a:spcPct val="90000"/>
              </a:lnSpc>
              <a:defRPr sz="2200" b="1">
                <a:solidFill>
                  <a:schemeClr val="hlink"/>
                </a:solidFill>
                <a:latin typeface="Arial" pitchFamily="34" charset="0"/>
                <a:ea typeface="MS PGothic" pitchFamily="34" charset="-128"/>
              </a:defRPr>
            </a:lvl4pPr>
            <a:lvl5pPr marL="2057400" indent="-228600" defTabSz="966788">
              <a:lnSpc>
                <a:spcPct val="90000"/>
              </a:lnSpc>
              <a:defRPr sz="2200" b="1">
                <a:solidFill>
                  <a:schemeClr val="hlink"/>
                </a:solidFill>
                <a:latin typeface="Arial" pitchFamily="34" charset="0"/>
                <a:ea typeface="MS PGothic" pitchFamily="34" charset="-128"/>
              </a:defRPr>
            </a:lvl5pPr>
            <a:lvl6pPr marL="25146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defTabSz="966788"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nSpc>
                <a:spcPct val="100000"/>
              </a:lnSpc>
            </a:pPr>
            <a:r>
              <a:rPr lang="en-US" altLang="en-US" sz="1200" b="0">
                <a:solidFill>
                  <a:schemeClr val="tx1"/>
                </a:solidFill>
              </a:rPr>
              <a:t>Prensenter name here.ppt</a:t>
            </a:r>
          </a:p>
        </p:txBody>
      </p:sp>
      <p:sp>
        <p:nvSpPr>
          <p:cNvPr id="83973" name="Rectangle 6"/>
          <p:cNvSpPr txBox="1">
            <a:spLocks noGrp="1" noChangeArrowheads="1"/>
          </p:cNvSpPr>
          <p:nvPr/>
        </p:nvSpPr>
        <p:spPr bwMode="auto">
          <a:xfrm>
            <a:off x="3848013" y="9267221"/>
            <a:ext cx="2939785" cy="48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7537" rIns="91418" bIns="47537" anchor="b"/>
          <a:lstStyle>
            <a:lvl1pPr defTabSz="450850">
              <a:lnSpc>
                <a:spcPct val="90000"/>
              </a:lnSpc>
              <a:tabLst>
                <a:tab pos="714375" algn="l"/>
                <a:tab pos="1427163" algn="l"/>
                <a:tab pos="2141538" algn="l"/>
                <a:tab pos="2854325" algn="l"/>
              </a:tabLst>
              <a:defRPr sz="2200" b="1">
                <a:solidFill>
                  <a:schemeClr val="hlink"/>
                </a:solidFill>
                <a:latin typeface="Arial" pitchFamily="34" charset="0"/>
                <a:ea typeface="MS PGothic" pitchFamily="34" charset="-128"/>
              </a:defRPr>
            </a:lvl1pPr>
            <a:lvl2pPr marL="742950" indent="-285750" defTabSz="450850">
              <a:lnSpc>
                <a:spcPct val="90000"/>
              </a:lnSpc>
              <a:tabLst>
                <a:tab pos="714375" algn="l"/>
                <a:tab pos="1427163" algn="l"/>
                <a:tab pos="2141538" algn="l"/>
                <a:tab pos="2854325" algn="l"/>
              </a:tabLst>
              <a:defRPr sz="2200" b="1">
                <a:solidFill>
                  <a:schemeClr val="hlink"/>
                </a:solidFill>
                <a:latin typeface="Arial" pitchFamily="34" charset="0"/>
                <a:ea typeface="MS PGothic" pitchFamily="34" charset="-128"/>
              </a:defRPr>
            </a:lvl2pPr>
            <a:lvl3pPr marL="1143000" indent="-228600" defTabSz="450850">
              <a:lnSpc>
                <a:spcPct val="90000"/>
              </a:lnSpc>
              <a:tabLst>
                <a:tab pos="714375" algn="l"/>
                <a:tab pos="1427163" algn="l"/>
                <a:tab pos="2141538" algn="l"/>
                <a:tab pos="2854325" algn="l"/>
              </a:tabLst>
              <a:defRPr sz="2200" b="1">
                <a:solidFill>
                  <a:schemeClr val="hlink"/>
                </a:solidFill>
                <a:latin typeface="Arial" pitchFamily="34" charset="0"/>
                <a:ea typeface="MS PGothic" pitchFamily="34" charset="-128"/>
              </a:defRPr>
            </a:lvl3pPr>
            <a:lvl4pPr marL="1600200" indent="-228600" defTabSz="450850">
              <a:lnSpc>
                <a:spcPct val="90000"/>
              </a:lnSpc>
              <a:tabLst>
                <a:tab pos="714375" algn="l"/>
                <a:tab pos="1427163" algn="l"/>
                <a:tab pos="2141538" algn="l"/>
                <a:tab pos="2854325" algn="l"/>
              </a:tabLst>
              <a:defRPr sz="2200" b="1">
                <a:solidFill>
                  <a:schemeClr val="hlink"/>
                </a:solidFill>
                <a:latin typeface="Arial" pitchFamily="34" charset="0"/>
                <a:ea typeface="MS PGothic" pitchFamily="34" charset="-128"/>
              </a:defRPr>
            </a:lvl4pPr>
            <a:lvl5pPr marL="2057400" indent="-228600" defTabSz="450850">
              <a:lnSpc>
                <a:spcPct val="90000"/>
              </a:lnSpc>
              <a:tabLst>
                <a:tab pos="714375" algn="l"/>
                <a:tab pos="1427163" algn="l"/>
                <a:tab pos="2141538" algn="l"/>
                <a:tab pos="2854325" algn="l"/>
              </a:tabLst>
              <a:defRPr sz="2200" b="1">
                <a:solidFill>
                  <a:schemeClr val="hlink"/>
                </a:solidFill>
                <a:latin typeface="Arial" pitchFamily="34" charset="0"/>
                <a:ea typeface="MS PGothic" pitchFamily="34" charset="-128"/>
              </a:defRPr>
            </a:lvl5pPr>
            <a:lvl6pPr marL="2514600" indent="-228600" defTabSz="450850" fontAlgn="base">
              <a:lnSpc>
                <a:spcPct val="90000"/>
              </a:lnSpc>
              <a:spcBef>
                <a:spcPct val="0"/>
              </a:spcBef>
              <a:spcAft>
                <a:spcPct val="0"/>
              </a:spcAft>
              <a:tabLst>
                <a:tab pos="714375" algn="l"/>
                <a:tab pos="1427163" algn="l"/>
                <a:tab pos="2141538" algn="l"/>
                <a:tab pos="2854325" algn="l"/>
              </a:tabLst>
              <a:defRPr sz="2200" b="1">
                <a:solidFill>
                  <a:schemeClr val="hlink"/>
                </a:solidFill>
                <a:latin typeface="Arial" pitchFamily="34" charset="0"/>
                <a:ea typeface="MS PGothic" pitchFamily="34" charset="-128"/>
              </a:defRPr>
            </a:lvl6pPr>
            <a:lvl7pPr marL="2971800" indent="-228600" defTabSz="450850" fontAlgn="base">
              <a:lnSpc>
                <a:spcPct val="90000"/>
              </a:lnSpc>
              <a:spcBef>
                <a:spcPct val="0"/>
              </a:spcBef>
              <a:spcAft>
                <a:spcPct val="0"/>
              </a:spcAft>
              <a:tabLst>
                <a:tab pos="714375" algn="l"/>
                <a:tab pos="1427163" algn="l"/>
                <a:tab pos="2141538" algn="l"/>
                <a:tab pos="2854325" algn="l"/>
              </a:tabLst>
              <a:defRPr sz="2200" b="1">
                <a:solidFill>
                  <a:schemeClr val="hlink"/>
                </a:solidFill>
                <a:latin typeface="Arial" pitchFamily="34" charset="0"/>
                <a:ea typeface="MS PGothic" pitchFamily="34" charset="-128"/>
              </a:defRPr>
            </a:lvl7pPr>
            <a:lvl8pPr marL="3429000" indent="-228600" defTabSz="450850" fontAlgn="base">
              <a:lnSpc>
                <a:spcPct val="90000"/>
              </a:lnSpc>
              <a:spcBef>
                <a:spcPct val="0"/>
              </a:spcBef>
              <a:spcAft>
                <a:spcPct val="0"/>
              </a:spcAft>
              <a:tabLst>
                <a:tab pos="714375" algn="l"/>
                <a:tab pos="1427163" algn="l"/>
                <a:tab pos="2141538" algn="l"/>
                <a:tab pos="2854325" algn="l"/>
              </a:tabLst>
              <a:defRPr sz="2200" b="1">
                <a:solidFill>
                  <a:schemeClr val="hlink"/>
                </a:solidFill>
                <a:latin typeface="Arial" pitchFamily="34" charset="0"/>
                <a:ea typeface="MS PGothic" pitchFamily="34" charset="-128"/>
              </a:defRPr>
            </a:lvl8pPr>
            <a:lvl9pPr marL="3886200" indent="-228600" defTabSz="450850" fontAlgn="base">
              <a:lnSpc>
                <a:spcPct val="90000"/>
              </a:lnSpc>
              <a:spcBef>
                <a:spcPct val="0"/>
              </a:spcBef>
              <a:spcAft>
                <a:spcPct val="0"/>
              </a:spcAft>
              <a:tabLst>
                <a:tab pos="714375" algn="l"/>
                <a:tab pos="1427163" algn="l"/>
                <a:tab pos="2141538" algn="l"/>
                <a:tab pos="2854325" algn="l"/>
              </a:tabLst>
              <a:defRPr sz="2200" b="1">
                <a:solidFill>
                  <a:schemeClr val="hlink"/>
                </a:solidFill>
                <a:latin typeface="Arial" pitchFamily="34" charset="0"/>
                <a:ea typeface="MS PGothic" pitchFamily="34" charset="-128"/>
              </a:defRPr>
            </a:lvl9pPr>
          </a:lstStyle>
          <a:p>
            <a:pPr algn="r">
              <a:buClr>
                <a:srgbClr val="000000"/>
              </a:buClr>
              <a:buSzPct val="100000"/>
              <a:buFont typeface="Times New Roman" pitchFamily="18" charset="0"/>
              <a:buNone/>
            </a:pPr>
            <a:fld id="{DE43A2F3-4B0F-4511-916B-272AD06160FA}" type="slidenum">
              <a:rPr lang="en-US" altLang="en-US" sz="1200">
                <a:solidFill>
                  <a:srgbClr val="000000"/>
                </a:solidFill>
                <a:ea typeface="MS Gothic" pitchFamily="49" charset="-128"/>
              </a:rPr>
              <a:pPr algn="r">
                <a:buClr>
                  <a:srgbClr val="000000"/>
                </a:buClr>
                <a:buSzPct val="100000"/>
                <a:buFont typeface="Times New Roman" pitchFamily="18" charset="0"/>
                <a:buNone/>
              </a:pPr>
              <a:t>23</a:t>
            </a:fld>
            <a:endParaRPr lang="en-US" altLang="en-US" sz="1200">
              <a:solidFill>
                <a:srgbClr val="000000"/>
              </a:solidFill>
              <a:ea typeface="MS Gothic" pitchFamily="49" charset="-128"/>
            </a:endParaRPr>
          </a:p>
        </p:txBody>
      </p:sp>
      <p:sp>
        <p:nvSpPr>
          <p:cNvPr id="83974" name="Rectangle 2"/>
          <p:cNvSpPr>
            <a:spLocks noGrp="1" noRot="1" noChangeAspect="1" noChangeArrowheads="1" noTextEdit="1"/>
          </p:cNvSpPr>
          <p:nvPr>
            <p:ph type="sldImg"/>
          </p:nvPr>
        </p:nvSpPr>
        <p:spPr>
          <a:xfrm>
            <a:off x="965200" y="741363"/>
            <a:ext cx="4953000" cy="3714750"/>
          </a:xfrm>
          <a:ln/>
        </p:spPr>
      </p:sp>
      <p:sp>
        <p:nvSpPr>
          <p:cNvPr id="83975" name="Rectangle 3"/>
          <p:cNvSpPr>
            <a:spLocks noGrp="1" noChangeArrowheads="1"/>
          </p:cNvSpPr>
          <p:nvPr>
            <p:ph type="body" idx="1"/>
          </p:nvPr>
        </p:nvSpPr>
        <p:spPr>
          <a:xfrm>
            <a:off x="688640" y="4705680"/>
            <a:ext cx="5506122" cy="4458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7537" rIns="91418" bIns="47537"/>
          <a:lstStyle/>
          <a:p>
            <a:pPr eaLnBrk="1" hangingPunct="1">
              <a:lnSpc>
                <a:spcPct val="97000"/>
              </a:lnSpc>
              <a:spcBef>
                <a:spcPct val="0"/>
              </a:spcBef>
              <a:buClr>
                <a:srgbClr val="000600"/>
              </a:buClr>
            </a:pPr>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4162912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hdr" sz="quarter"/>
          </p:nvPr>
        </p:nvSpPr>
        <p:spPr>
          <a:xfrm>
            <a:off x="0" y="1"/>
            <a:ext cx="1494" cy="1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80">
              <a:lnSpc>
                <a:spcPct val="90000"/>
              </a:lnSpc>
              <a:defRPr sz="2200" b="1">
                <a:solidFill>
                  <a:schemeClr val="hlink"/>
                </a:solidFill>
                <a:latin typeface="Arial" pitchFamily="34" charset="0"/>
                <a:ea typeface="MS PGothic" pitchFamily="34" charset="-128"/>
              </a:defRPr>
            </a:lvl1pPr>
            <a:lvl2pPr marL="742867" indent="-285718" defTabSz="966680">
              <a:lnSpc>
                <a:spcPct val="90000"/>
              </a:lnSpc>
              <a:defRPr sz="2200" b="1">
                <a:solidFill>
                  <a:schemeClr val="hlink"/>
                </a:solidFill>
                <a:latin typeface="Arial" pitchFamily="34" charset="0"/>
                <a:ea typeface="MS PGothic" pitchFamily="34" charset="-128"/>
              </a:defRPr>
            </a:lvl2pPr>
            <a:lvl3pPr marL="1142873" indent="-228575" defTabSz="966680">
              <a:lnSpc>
                <a:spcPct val="90000"/>
              </a:lnSpc>
              <a:defRPr sz="2200" b="1">
                <a:solidFill>
                  <a:schemeClr val="hlink"/>
                </a:solidFill>
                <a:latin typeface="Arial" pitchFamily="34" charset="0"/>
                <a:ea typeface="MS PGothic" pitchFamily="34" charset="-128"/>
              </a:defRPr>
            </a:lvl3pPr>
            <a:lvl4pPr marL="1600021" indent="-228575" defTabSz="966680">
              <a:lnSpc>
                <a:spcPct val="90000"/>
              </a:lnSpc>
              <a:defRPr sz="2200" b="1">
                <a:solidFill>
                  <a:schemeClr val="hlink"/>
                </a:solidFill>
                <a:latin typeface="Arial" pitchFamily="34" charset="0"/>
                <a:ea typeface="MS PGothic" pitchFamily="34" charset="-128"/>
              </a:defRPr>
            </a:lvl4pPr>
            <a:lvl5pPr marL="2057170" indent="-228575" defTabSz="966680">
              <a:lnSpc>
                <a:spcPct val="90000"/>
              </a:lnSpc>
              <a:defRPr sz="2200" b="1">
                <a:solidFill>
                  <a:schemeClr val="hlink"/>
                </a:solidFill>
                <a:latin typeface="Arial" pitchFamily="34" charset="0"/>
                <a:ea typeface="MS PGothic" pitchFamily="34" charset="-128"/>
              </a:defRPr>
            </a:lvl5pPr>
            <a:lvl6pPr marL="2514319" indent="-228575" defTabSz="96668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468" indent="-228575" defTabSz="96668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8617" indent="-228575" defTabSz="96668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5765" indent="-228575" defTabSz="96668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nSpc>
                <a:spcPct val="100000"/>
              </a:lnSpc>
            </a:pPr>
            <a:r>
              <a:rPr lang="en-GB" altLang="en-US" sz="1200" b="0">
                <a:solidFill>
                  <a:schemeClr val="tx1"/>
                </a:solidFill>
                <a:ea typeface="Arial Unicode MS" pitchFamily="34" charset="-128"/>
                <a:cs typeface="Arial Unicode MS" pitchFamily="34" charset="-128"/>
              </a:rPr>
              <a:t>Module 13 – Upgrading Reports to Cognos 10</a:t>
            </a:r>
          </a:p>
        </p:txBody>
      </p:sp>
      <p:sp>
        <p:nvSpPr>
          <p:cNvPr id="26626" name="Rectangle 6"/>
          <p:cNvSpPr>
            <a:spLocks noGrp="1" noChangeArrowheads="1"/>
          </p:cNvSpPr>
          <p:nvPr>
            <p:ph type="sldNum" sz="quarter" idx="5"/>
          </p:nvPr>
        </p:nvSpPr>
        <p:spPr>
          <a:xfrm>
            <a:off x="0" y="1"/>
            <a:ext cx="1494" cy="1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80">
              <a:lnSpc>
                <a:spcPct val="90000"/>
              </a:lnSpc>
              <a:defRPr sz="2200" b="1">
                <a:solidFill>
                  <a:schemeClr val="hlink"/>
                </a:solidFill>
                <a:latin typeface="Arial" pitchFamily="34" charset="0"/>
                <a:ea typeface="MS PGothic" pitchFamily="34" charset="-128"/>
              </a:defRPr>
            </a:lvl1pPr>
            <a:lvl2pPr marL="742867" indent="-285718" defTabSz="966680">
              <a:lnSpc>
                <a:spcPct val="90000"/>
              </a:lnSpc>
              <a:defRPr sz="2200" b="1">
                <a:solidFill>
                  <a:schemeClr val="hlink"/>
                </a:solidFill>
                <a:latin typeface="Arial" pitchFamily="34" charset="0"/>
                <a:ea typeface="MS PGothic" pitchFamily="34" charset="-128"/>
              </a:defRPr>
            </a:lvl2pPr>
            <a:lvl3pPr marL="1142873" indent="-228575" defTabSz="966680">
              <a:lnSpc>
                <a:spcPct val="90000"/>
              </a:lnSpc>
              <a:defRPr sz="2200" b="1">
                <a:solidFill>
                  <a:schemeClr val="hlink"/>
                </a:solidFill>
                <a:latin typeface="Arial" pitchFamily="34" charset="0"/>
                <a:ea typeface="MS PGothic" pitchFamily="34" charset="-128"/>
              </a:defRPr>
            </a:lvl3pPr>
            <a:lvl4pPr marL="1600021" indent="-228575" defTabSz="966680">
              <a:lnSpc>
                <a:spcPct val="90000"/>
              </a:lnSpc>
              <a:defRPr sz="2200" b="1">
                <a:solidFill>
                  <a:schemeClr val="hlink"/>
                </a:solidFill>
                <a:latin typeface="Arial" pitchFamily="34" charset="0"/>
                <a:ea typeface="MS PGothic" pitchFamily="34" charset="-128"/>
              </a:defRPr>
            </a:lvl4pPr>
            <a:lvl5pPr marL="2057170" indent="-228575" defTabSz="966680">
              <a:lnSpc>
                <a:spcPct val="90000"/>
              </a:lnSpc>
              <a:defRPr sz="2200" b="1">
                <a:solidFill>
                  <a:schemeClr val="hlink"/>
                </a:solidFill>
                <a:latin typeface="Arial" pitchFamily="34" charset="0"/>
                <a:ea typeface="MS PGothic" pitchFamily="34" charset="-128"/>
              </a:defRPr>
            </a:lvl5pPr>
            <a:lvl6pPr marL="2514319" indent="-228575" defTabSz="96668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468" indent="-228575" defTabSz="96668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8617" indent="-228575" defTabSz="96668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5765" indent="-228575" defTabSz="96668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nSpc>
                <a:spcPct val="100000"/>
              </a:lnSpc>
            </a:pPr>
            <a:r>
              <a:rPr lang="en-GB" altLang="en-US" sz="1200" b="0">
                <a:solidFill>
                  <a:schemeClr val="tx1"/>
                </a:solidFill>
                <a:ea typeface="Arial Unicode MS" pitchFamily="34" charset="-128"/>
                <a:cs typeface="Arial Unicode MS" pitchFamily="34" charset="-128"/>
              </a:rPr>
              <a:t>IBM CONFIDENTIAL – DO NOT DISTRUBUTE  13-</a:t>
            </a:r>
            <a:fld id="{A40E112F-E490-40D7-ADC5-FC464516BA9E}" type="slidenum">
              <a:rPr lang="en-GB" altLang="en-US" sz="1200" b="0">
                <a:solidFill>
                  <a:schemeClr val="tx1"/>
                </a:solidFill>
                <a:ea typeface="Arial Unicode MS" pitchFamily="34" charset="-128"/>
                <a:cs typeface="Arial Unicode MS" pitchFamily="34" charset="-128"/>
              </a:rPr>
              <a:pPr>
                <a:lnSpc>
                  <a:spcPct val="100000"/>
                </a:lnSpc>
              </a:pPr>
              <a:t>24</a:t>
            </a:fld>
            <a:endParaRPr lang="en-GB" altLang="en-US" sz="1200" b="0">
              <a:solidFill>
                <a:schemeClr val="tx1"/>
              </a:solidFill>
              <a:ea typeface="Arial Unicode MS" pitchFamily="34" charset="-128"/>
              <a:cs typeface="Arial Unicode MS" pitchFamily="34"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146" y="4705680"/>
            <a:ext cx="5509110" cy="4458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49703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92615" y="-401285"/>
            <a:ext cx="185230" cy="45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34" tIns="47831" rIns="96034" bIns="47831" anchor="b"/>
          <a:lstStyle>
            <a:lvl1pPr defTabSz="944563">
              <a:lnSpc>
                <a:spcPct val="90000"/>
              </a:lnSpc>
              <a:defRPr sz="2200" b="1">
                <a:solidFill>
                  <a:schemeClr val="hlink"/>
                </a:solidFill>
                <a:latin typeface="Arial" pitchFamily="34" charset="0"/>
                <a:ea typeface="MS PGothic" pitchFamily="34" charset="-128"/>
              </a:defRPr>
            </a:lvl1pPr>
            <a:lvl2pPr marL="742950" indent="-285750" defTabSz="944563">
              <a:lnSpc>
                <a:spcPct val="90000"/>
              </a:lnSpc>
              <a:defRPr sz="2200" b="1">
                <a:solidFill>
                  <a:schemeClr val="hlink"/>
                </a:solidFill>
                <a:latin typeface="Arial" pitchFamily="34" charset="0"/>
                <a:ea typeface="MS PGothic" pitchFamily="34" charset="-128"/>
              </a:defRPr>
            </a:lvl2pPr>
            <a:lvl3pPr marL="1143000" indent="-228600" defTabSz="944563">
              <a:lnSpc>
                <a:spcPct val="90000"/>
              </a:lnSpc>
              <a:defRPr sz="2200" b="1">
                <a:solidFill>
                  <a:schemeClr val="hlink"/>
                </a:solidFill>
                <a:latin typeface="Arial" pitchFamily="34" charset="0"/>
                <a:ea typeface="MS PGothic" pitchFamily="34" charset="-128"/>
              </a:defRPr>
            </a:lvl3pPr>
            <a:lvl4pPr marL="1600200" indent="-228600" defTabSz="944563">
              <a:lnSpc>
                <a:spcPct val="90000"/>
              </a:lnSpc>
              <a:defRPr sz="2200" b="1">
                <a:solidFill>
                  <a:schemeClr val="hlink"/>
                </a:solidFill>
                <a:latin typeface="Arial" pitchFamily="34" charset="0"/>
                <a:ea typeface="MS PGothic" pitchFamily="34" charset="-128"/>
              </a:defRPr>
            </a:lvl4pPr>
            <a:lvl5pPr marL="2057400" indent="-228600" defTabSz="944563">
              <a:lnSpc>
                <a:spcPct val="90000"/>
              </a:lnSpc>
              <a:defRPr sz="2200" b="1">
                <a:solidFill>
                  <a:schemeClr val="hlink"/>
                </a:solidFill>
                <a:latin typeface="Arial" pitchFamily="34" charset="0"/>
                <a:ea typeface="MS PGothic" pitchFamily="34" charset="-128"/>
              </a:defRPr>
            </a:lvl5pPr>
            <a:lvl6pPr marL="2514600" indent="-228600" defTabSz="944563"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defTabSz="944563"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defTabSz="944563"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defTabSz="944563"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r">
              <a:lnSpc>
                <a:spcPct val="100000"/>
              </a:lnSpc>
              <a:buSzPct val="45000"/>
            </a:pPr>
            <a:fld id="{6E7CBEF3-3450-4674-AD32-F7FC519EC4C2}" type="slidenum">
              <a:rPr lang="en-US" altLang="en-US" sz="1300" b="0">
                <a:solidFill>
                  <a:schemeClr val="tx1"/>
                </a:solidFill>
              </a:rPr>
              <a:pPr algn="r">
                <a:lnSpc>
                  <a:spcPct val="100000"/>
                </a:lnSpc>
                <a:buSzPct val="45000"/>
              </a:pPr>
              <a:t>25</a:t>
            </a:fld>
            <a:endParaRPr lang="en-US" altLang="en-US" sz="1300" b="0">
              <a:solidFill>
                <a:schemeClr val="tx1"/>
              </a:solidFill>
            </a:endParaRPr>
          </a:p>
        </p:txBody>
      </p:sp>
      <p:sp>
        <p:nvSpPr>
          <p:cNvPr id="75779" name="Rectangle 2"/>
          <p:cNvSpPr>
            <a:spLocks noGrp="1" noRot="1" noChangeAspect="1" noChangeArrowheads="1" noTextEdit="1"/>
          </p:cNvSpPr>
          <p:nvPr>
            <p:ph type="sldImg"/>
          </p:nvPr>
        </p:nvSpPr>
        <p:spPr>
          <a:xfrm>
            <a:off x="968375" y="744538"/>
            <a:ext cx="4949825" cy="3713162"/>
          </a:xfrm>
          <a:ln/>
        </p:spPr>
      </p:sp>
      <p:sp>
        <p:nvSpPr>
          <p:cNvPr id="75780" name="Text Box 3"/>
          <p:cNvSpPr>
            <a:spLocks noGrp="1" noChangeArrowheads="1"/>
          </p:cNvSpPr>
          <p:nvPr>
            <p:ph type="body" idx="1"/>
          </p:nvPr>
        </p:nvSpPr>
        <p:spPr>
          <a:xfrm>
            <a:off x="274858" y="4648353"/>
            <a:ext cx="6333684" cy="4458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604" rIns="0" bIns="0"/>
          <a:lstStyle/>
          <a:p>
            <a:pPr defTabSz="463499" eaLnBrk="1" hangingPunct="1">
              <a:lnSpc>
                <a:spcPct val="93000"/>
              </a:lnSpc>
              <a:spcBef>
                <a:spcPts val="463"/>
              </a:spcBef>
              <a:tabLst>
                <a:tab pos="0" algn="l"/>
                <a:tab pos="926996" algn="l"/>
                <a:tab pos="1855581" algn="l"/>
                <a:tab pos="2782577" algn="l"/>
                <a:tab pos="3711159" algn="l"/>
                <a:tab pos="4638156" algn="l"/>
                <a:tab pos="5566740" algn="l"/>
                <a:tab pos="6493736" algn="l"/>
                <a:tab pos="7422319" algn="l"/>
                <a:tab pos="8349315" algn="l"/>
                <a:tab pos="9277900" algn="l"/>
                <a:tab pos="10206482" algn="l"/>
              </a:tabLst>
            </a:pPr>
            <a:r>
              <a:rPr lang="en-US" altLang="en-US" smtClean="0">
                <a:latin typeface="Arial" pitchFamily="34" charset="0"/>
                <a:cs typeface="Arial" pitchFamily="34" charset="0"/>
              </a:rPr>
              <a:t>Closing slide to be included in all external presentations.</a:t>
            </a:r>
          </a:p>
        </p:txBody>
      </p:sp>
    </p:spTree>
    <p:extLst>
      <p:ext uri="{BB962C8B-B14F-4D97-AF65-F5344CB8AC3E}">
        <p14:creationId xmlns:p14="http://schemas.microsoft.com/office/powerpoint/2010/main" val="50423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968375" y="744538"/>
            <a:ext cx="4949825" cy="3713162"/>
          </a:xfrm>
          <a:ln/>
        </p:spPr>
      </p:sp>
      <p:sp>
        <p:nvSpPr>
          <p:cNvPr id="77827" name="Rectangle 3"/>
          <p:cNvSpPr>
            <a:spLocks noGrp="1" noChangeArrowheads="1"/>
          </p:cNvSpPr>
          <p:nvPr>
            <p:ph type="body" idx="1"/>
          </p:nvPr>
        </p:nvSpPr>
        <p:spPr>
          <a:xfrm>
            <a:off x="688640" y="4705678"/>
            <a:ext cx="5494172" cy="4446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88" tIns="47444" rIns="94888" bIns="47444"/>
          <a:lstStyle/>
          <a:p>
            <a:pPr eaLnBrk="1" hangingPunct="1">
              <a:lnSpc>
                <a:spcPct val="85000"/>
              </a:lnSpc>
              <a:spcBef>
                <a:spcPct val="0"/>
              </a:spcBef>
            </a:pPr>
            <a:endParaRPr lang="en-US" altLang="en-US" b="1" smtClean="0">
              <a:latin typeface="Arial" pitchFamily="34" charset="0"/>
              <a:cs typeface="Arial" pitchFamily="34" charset="0"/>
            </a:endParaRPr>
          </a:p>
        </p:txBody>
      </p:sp>
    </p:spTree>
    <p:extLst>
      <p:ext uri="{BB962C8B-B14F-4D97-AF65-F5344CB8AC3E}">
        <p14:creationId xmlns:p14="http://schemas.microsoft.com/office/powerpoint/2010/main" val="24102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ltLang="en-US" b="1" smtClean="0">
                <a:latin typeface="Arial" pitchFamily="34" charset="0"/>
              </a:rPr>
              <a:t>What we have seen from thousands of engagements is that organizations with a high-AQ</a:t>
            </a:r>
            <a:r>
              <a:rPr lang="en-US" altLang="en-US" b="1" smtClean="0">
                <a:solidFill>
                  <a:srgbClr val="000000"/>
                </a:solidFill>
                <a:latin typeface="Arial" pitchFamily="34" charset="0"/>
              </a:rPr>
              <a:t>:</a:t>
            </a:r>
            <a:endParaRPr lang="en-US" altLang="en-US" b="1" smtClean="0">
              <a:latin typeface="Arial" pitchFamily="34" charset="0"/>
            </a:endParaRPr>
          </a:p>
          <a:p>
            <a:pPr defTabSz="457200" eaLnBrk="1" hangingPunct="1"/>
            <a:endParaRPr lang="en-US" altLang="en-US" b="1" smtClean="0">
              <a:latin typeface="Arial" pitchFamily="34" charset="0"/>
            </a:endParaRPr>
          </a:p>
          <a:p>
            <a:pPr defTabSz="457200"/>
            <a:r>
              <a:rPr lang="en-US" altLang="en-US" b="1" smtClean="0">
                <a:latin typeface="Arial" pitchFamily="34" charset="0"/>
              </a:rPr>
              <a:t>Exploit all information.  </a:t>
            </a:r>
            <a:r>
              <a:rPr lang="en-US" altLang="en-US" smtClean="0">
                <a:latin typeface="Arial" pitchFamily="34" charset="0"/>
              </a:rPr>
              <a:t>They are integrating existing and new sources of information to unlock new insights, identifying new opportunities and delivering new business value.</a:t>
            </a:r>
          </a:p>
          <a:p>
            <a:pPr defTabSz="457200"/>
            <a:r>
              <a:rPr lang="en-US" altLang="en-US" b="1" smtClean="0">
                <a:latin typeface="Arial" pitchFamily="34" charset="0"/>
              </a:rPr>
              <a:t>They leverage all perspectives </a:t>
            </a:r>
            <a:r>
              <a:rPr lang="en-US" altLang="en-US" smtClean="0">
                <a:latin typeface="Arial" pitchFamily="34" charset="0"/>
              </a:rPr>
              <a:t>by analyzing available data to assess WHAT HAPPENED, understand WHAT IS HAPPENING NOW, and predict WHAT WILL HAPPEN in the future. </a:t>
            </a:r>
          </a:p>
          <a:p>
            <a:pPr defTabSz="457200"/>
            <a:r>
              <a:rPr lang="en-US" altLang="en-US" b="1" smtClean="0">
                <a:latin typeface="Arial" pitchFamily="34" charset="0"/>
              </a:rPr>
              <a:t>They empower all people with analytics</a:t>
            </a:r>
            <a:r>
              <a:rPr lang="en-US" altLang="en-US" smtClean="0">
                <a:latin typeface="Arial" pitchFamily="34" charset="0"/>
              </a:rPr>
              <a:t> by putting analytics in the hands of everyone using integrated tools tailored to serve the needs of the enterprise, workgroups and individuals. </a:t>
            </a:r>
          </a:p>
          <a:p>
            <a:pPr defTabSz="457200"/>
            <a:r>
              <a:rPr lang="en-US" altLang="en-US" b="1" smtClean="0">
                <a:latin typeface="Arial" pitchFamily="34" charset="0"/>
              </a:rPr>
              <a:t>And they are embedding analytics into all decisions </a:t>
            </a:r>
            <a:r>
              <a:rPr lang="en-US" altLang="en-US" smtClean="0">
                <a:latin typeface="Arial" pitchFamily="34" charset="0"/>
              </a:rPr>
              <a:t>that enable fact-based decision-making at the point of impact. </a:t>
            </a:r>
          </a:p>
          <a:p>
            <a:pPr defTabSz="457200"/>
            <a:endParaRPr lang="en-US" altLang="en-US" smtClean="0">
              <a:latin typeface="Arial" pitchFamily="34" charset="0"/>
            </a:endParaRPr>
          </a:p>
          <a:p>
            <a:pPr defTabSz="457200"/>
            <a:r>
              <a:rPr lang="en-US" altLang="en-US" smtClean="0">
                <a:latin typeface="Arial" pitchFamily="34" charset="0"/>
              </a:rPr>
              <a:t>Moving on…</a:t>
            </a:r>
          </a:p>
          <a:p>
            <a:pPr marL="742950" lvl="1" indent="-285750" defTabSz="457200"/>
            <a:endParaRPr lang="en-US" altLang="en-US" smtClean="0">
              <a:latin typeface="Arial" pitchFamily="34" charset="0"/>
            </a:endParaRPr>
          </a:p>
          <a:p>
            <a:pPr defTabSz="457200" eaLnBrk="1" hangingPunct="1">
              <a:spcBef>
                <a:spcPct val="0"/>
              </a:spcBef>
            </a:pPr>
            <a:endParaRPr lang="en-US" altLang="en-US" smtClean="0">
              <a:latin typeface="Arial" pitchFamily="34" charset="0"/>
            </a:endParaRPr>
          </a:p>
        </p:txBody>
      </p:sp>
      <p:sp>
        <p:nvSpPr>
          <p:cNvPr id="53252" name="Slide Number Placeholder 3"/>
          <p:cNvSpPr txBox="1">
            <a:spLocks noGrp="1"/>
          </p:cNvSpPr>
          <p:nvPr/>
        </p:nvSpPr>
        <p:spPr bwMode="auto">
          <a:xfrm>
            <a:off x="3899440" y="9409004"/>
            <a:ext cx="29823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65" tIns="46333" rIns="92665" bIns="46333" anchor="b"/>
          <a:lstStyle>
            <a:lvl1pPr defTabSz="463550" eaLnBrk="0" hangingPunct="0">
              <a:defRPr b="1">
                <a:solidFill>
                  <a:schemeClr val="tx1"/>
                </a:solidFill>
                <a:latin typeface="Arial" pitchFamily="34" charset="0"/>
                <a:ea typeface="ＭＳ Ｐゴシック" pitchFamily="34" charset="-128"/>
              </a:defRPr>
            </a:lvl1pPr>
            <a:lvl2pPr marL="742950" indent="-285750" defTabSz="463550" eaLnBrk="0" hangingPunct="0">
              <a:defRPr b="1">
                <a:solidFill>
                  <a:schemeClr val="tx1"/>
                </a:solidFill>
                <a:latin typeface="Arial" pitchFamily="34" charset="0"/>
                <a:ea typeface="ＭＳ Ｐゴシック" pitchFamily="34" charset="-128"/>
              </a:defRPr>
            </a:lvl2pPr>
            <a:lvl3pPr marL="1143000" indent="-228600" defTabSz="463550" eaLnBrk="0" hangingPunct="0">
              <a:defRPr b="1">
                <a:solidFill>
                  <a:schemeClr val="tx1"/>
                </a:solidFill>
                <a:latin typeface="Arial" pitchFamily="34" charset="0"/>
                <a:ea typeface="ＭＳ Ｐゴシック" pitchFamily="34" charset="-128"/>
              </a:defRPr>
            </a:lvl3pPr>
            <a:lvl4pPr marL="1600200" indent="-228600" defTabSz="463550" eaLnBrk="0" hangingPunct="0">
              <a:defRPr b="1">
                <a:solidFill>
                  <a:schemeClr val="tx1"/>
                </a:solidFill>
                <a:latin typeface="Arial" pitchFamily="34" charset="0"/>
                <a:ea typeface="ＭＳ Ｐゴシック" pitchFamily="34" charset="-128"/>
              </a:defRPr>
            </a:lvl4pPr>
            <a:lvl5pPr marL="2057400" indent="-228600" defTabSz="463550" eaLnBrk="0" hangingPunct="0">
              <a:defRPr b="1">
                <a:solidFill>
                  <a:schemeClr val="tx1"/>
                </a:solidFill>
                <a:latin typeface="Arial" pitchFamily="34" charset="0"/>
                <a:ea typeface="ＭＳ Ｐゴシック" pitchFamily="34" charset="-128"/>
              </a:defRPr>
            </a:lvl5pPr>
            <a:lvl6pPr marL="2514600" indent="-228600" defTabSz="46355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6355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6355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6355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r" eaLnBrk="1" hangingPunct="1"/>
            <a:fld id="{B68A6C97-D164-4F23-9558-E064BA63BD12}" type="slidenum">
              <a:rPr lang="en-US" altLang="en-US" sz="1200" b="0">
                <a:latin typeface="Calibri" pitchFamily="34" charset="0"/>
              </a:rPr>
              <a:pPr algn="r" eaLnBrk="1" hangingPunct="1"/>
              <a:t>4</a:t>
            </a:fld>
            <a:endParaRPr lang="en-US" altLang="en-US" sz="1200" b="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lnSpc>
                <a:spcPct val="80000"/>
              </a:lnSpc>
            </a:pPr>
            <a:r>
              <a:rPr lang="en-US" altLang="en-US" sz="900" smtClean="0">
                <a:latin typeface="Arial" pitchFamily="34" charset="0"/>
              </a:rPr>
              <a:t>As we touched on earlier, outperforming organizations</a:t>
            </a:r>
            <a:r>
              <a:rPr lang="en-US" altLang="ja-JP" sz="900" smtClean="0">
                <a:latin typeface="Arial" pitchFamily="34" charset="0"/>
              </a:rPr>
              <a:t> often start in one of four high-value areas. </a:t>
            </a:r>
          </a:p>
          <a:p>
            <a:pPr defTabSz="457200">
              <a:lnSpc>
                <a:spcPct val="80000"/>
              </a:lnSpc>
            </a:pPr>
            <a:endParaRPr lang="en-US" altLang="en-US" sz="900" b="1" u="sng" smtClean="0">
              <a:latin typeface="Arial" pitchFamily="34" charset="0"/>
            </a:endParaRPr>
          </a:p>
          <a:p>
            <a:pPr defTabSz="457200">
              <a:lnSpc>
                <a:spcPct val="80000"/>
              </a:lnSpc>
            </a:pPr>
            <a:r>
              <a:rPr lang="en-US" altLang="en-US" sz="900" b="1" u="sng" smtClean="0">
                <a:latin typeface="Arial" pitchFamily="34" charset="0"/>
              </a:rPr>
              <a:t>The first is in the area of customer analytics</a:t>
            </a:r>
            <a:r>
              <a:rPr lang="en-US" altLang="en-US" sz="900" u="sng" smtClean="0">
                <a:latin typeface="Arial" pitchFamily="34" charset="0"/>
              </a:rPr>
              <a:t> </a:t>
            </a:r>
          </a:p>
          <a:p>
            <a:pPr defTabSz="457200">
              <a:lnSpc>
                <a:spcPct val="80000"/>
              </a:lnSpc>
            </a:pPr>
            <a:r>
              <a:rPr lang="en-US" altLang="en-US" sz="900" smtClean="0">
                <a:latin typeface="Arial" pitchFamily="34" charset="0"/>
              </a:rPr>
              <a:t>In the current hyper-competitive environment, the mandate to acquire new customers, keep profitable existing customers, and grow their spend has never been higher. </a:t>
            </a:r>
          </a:p>
          <a:p>
            <a:pPr defTabSz="457200">
              <a:lnSpc>
                <a:spcPct val="80000"/>
              </a:lnSpc>
            </a:pPr>
            <a:r>
              <a:rPr lang="en-US" altLang="en-US" sz="900" smtClean="0">
                <a:latin typeface="Arial" pitchFamily="34" charset="0"/>
              </a:rPr>
              <a:t>To help do that organizations are using Customer analytics for advanced client segmentation so they can market to customers as individuals. They are analyzing the social media sphere as well as other unstructured data to gain an improved understanding of customer sentiment to take actions that improve customer loyalty and decrease customer churn.  </a:t>
            </a:r>
          </a:p>
          <a:p>
            <a:pPr defTabSz="457200">
              <a:lnSpc>
                <a:spcPct val="80000"/>
              </a:lnSpc>
            </a:pPr>
            <a:r>
              <a:rPr lang="en-US" altLang="en-US" sz="900" b="1" u="sng" smtClean="0">
                <a:latin typeface="Arial" pitchFamily="34" charset="0"/>
              </a:rPr>
              <a:t>The second area clients are focusing on is leveraging analytics to transform financial processes</a:t>
            </a:r>
            <a:endParaRPr lang="en-US" altLang="en-US" sz="900" b="1" smtClean="0">
              <a:latin typeface="Arial" pitchFamily="34" charset="0"/>
            </a:endParaRPr>
          </a:p>
          <a:p>
            <a:pPr defTabSz="457200">
              <a:lnSpc>
                <a:spcPct val="80000"/>
              </a:lnSpc>
            </a:pPr>
            <a:r>
              <a:rPr lang="en-US" altLang="en-US" sz="900" smtClean="0">
                <a:latin typeface="Arial" pitchFamily="34" charset="0"/>
              </a:rPr>
              <a:t>Organizations are focused on enabling rolling plans, improving their forecasting and budgeting process, and responding to changing market dynamics. They are also looking to automate the financial close process and delivering real time dashboards so they have their fingers on the pulse of the entire business. </a:t>
            </a:r>
          </a:p>
          <a:p>
            <a:pPr defTabSz="457200">
              <a:lnSpc>
                <a:spcPct val="80000"/>
              </a:lnSpc>
            </a:pPr>
            <a:r>
              <a:rPr lang="en-US" altLang="en-US" sz="900" b="1" u="sng" smtClean="0">
                <a:latin typeface="Arial" pitchFamily="34" charset="0"/>
              </a:rPr>
              <a:t>The third is using analytics to make more risk aware decisions </a:t>
            </a:r>
            <a:endParaRPr lang="en-US" altLang="en-US" sz="900" b="1" smtClean="0">
              <a:latin typeface="Arial" pitchFamily="34" charset="0"/>
            </a:endParaRPr>
          </a:p>
          <a:p>
            <a:pPr defTabSz="457200">
              <a:lnSpc>
                <a:spcPct val="80000"/>
              </a:lnSpc>
            </a:pPr>
            <a:r>
              <a:rPr lang="en-US" altLang="en-US" sz="900" smtClean="0">
                <a:latin typeface="Arial" pitchFamily="34" charset="0"/>
              </a:rPr>
              <a:t>In the post-2008 era of increasing regulation, oversight, and demands of transparency, organizations are using analytics to make risk-aware decisions, managing both financial and operational risk, and dramatically reducing the cost of compliance. </a:t>
            </a:r>
          </a:p>
          <a:p>
            <a:pPr defTabSz="457200">
              <a:lnSpc>
                <a:spcPct val="80000"/>
              </a:lnSpc>
            </a:pPr>
            <a:r>
              <a:rPr lang="en-US" altLang="en-US" sz="900" b="1" u="sng" smtClean="0">
                <a:latin typeface="Arial" pitchFamily="34" charset="0"/>
              </a:rPr>
              <a:t>And finally in the area of operational efficiency</a:t>
            </a:r>
          </a:p>
          <a:p>
            <a:pPr defTabSz="457200">
              <a:lnSpc>
                <a:spcPct val="80000"/>
              </a:lnSpc>
            </a:pPr>
            <a:r>
              <a:rPr lang="en-US" altLang="en-US" sz="900" smtClean="0">
                <a:latin typeface="Arial" pitchFamily="34" charset="0"/>
              </a:rPr>
              <a:t>Organizations are using analytics to drive the next wave of operational efficiencies – optimizing their supply chains, identifying threats and reducing fraud, and most recently in the emerging area of predictive maintenance which is using analytics to predict when maintenance is needed so that it can be done before failure – not after. </a:t>
            </a:r>
          </a:p>
          <a:p>
            <a:pPr defTabSz="457200">
              <a:lnSpc>
                <a:spcPct val="80000"/>
              </a:lnSpc>
            </a:pPr>
            <a:r>
              <a:rPr lang="en-US" altLang="en-US" sz="900" smtClean="0">
                <a:latin typeface="Arial" pitchFamily="34" charset="0"/>
              </a:rPr>
              <a:t> </a:t>
            </a:r>
          </a:p>
          <a:p>
            <a:pPr defTabSz="457200" eaLnBrk="1" hangingPunct="1">
              <a:lnSpc>
                <a:spcPct val="80000"/>
              </a:lnSpc>
              <a:spcBef>
                <a:spcPct val="0"/>
              </a:spcBef>
            </a:pPr>
            <a:r>
              <a:rPr lang="en-US" altLang="en-US" sz="900" b="1" smtClean="0">
                <a:latin typeface="Arial" pitchFamily="34" charset="0"/>
              </a:rPr>
              <a:t>Let’s spend a little time discussing each of the four high value business areas and how IBM can help.</a:t>
            </a:r>
          </a:p>
        </p:txBody>
      </p:sp>
      <p:sp>
        <p:nvSpPr>
          <p:cNvPr id="54276" name="Slide Number Placeholder 3"/>
          <p:cNvSpPr txBox="1">
            <a:spLocks noGrp="1"/>
          </p:cNvSpPr>
          <p:nvPr/>
        </p:nvSpPr>
        <p:spPr bwMode="auto">
          <a:xfrm>
            <a:off x="3899440" y="9409004"/>
            <a:ext cx="29823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65" tIns="46333" rIns="92665" bIns="46333" anchor="b"/>
          <a:lstStyle>
            <a:lvl1pPr defTabSz="463550" eaLnBrk="0" hangingPunct="0">
              <a:defRPr b="1">
                <a:solidFill>
                  <a:schemeClr val="tx1"/>
                </a:solidFill>
                <a:latin typeface="Arial" pitchFamily="34" charset="0"/>
                <a:ea typeface="ＭＳ Ｐゴシック" pitchFamily="34" charset="-128"/>
              </a:defRPr>
            </a:lvl1pPr>
            <a:lvl2pPr marL="742950" indent="-285750" defTabSz="463550" eaLnBrk="0" hangingPunct="0">
              <a:defRPr b="1">
                <a:solidFill>
                  <a:schemeClr val="tx1"/>
                </a:solidFill>
                <a:latin typeface="Arial" pitchFamily="34" charset="0"/>
                <a:ea typeface="ＭＳ Ｐゴシック" pitchFamily="34" charset="-128"/>
              </a:defRPr>
            </a:lvl2pPr>
            <a:lvl3pPr marL="1143000" indent="-228600" defTabSz="463550" eaLnBrk="0" hangingPunct="0">
              <a:defRPr b="1">
                <a:solidFill>
                  <a:schemeClr val="tx1"/>
                </a:solidFill>
                <a:latin typeface="Arial" pitchFamily="34" charset="0"/>
                <a:ea typeface="ＭＳ Ｐゴシック" pitchFamily="34" charset="-128"/>
              </a:defRPr>
            </a:lvl3pPr>
            <a:lvl4pPr marL="1600200" indent="-228600" defTabSz="463550" eaLnBrk="0" hangingPunct="0">
              <a:defRPr b="1">
                <a:solidFill>
                  <a:schemeClr val="tx1"/>
                </a:solidFill>
                <a:latin typeface="Arial" pitchFamily="34" charset="0"/>
                <a:ea typeface="ＭＳ Ｐゴシック" pitchFamily="34" charset="-128"/>
              </a:defRPr>
            </a:lvl4pPr>
            <a:lvl5pPr marL="2057400" indent="-228600" defTabSz="463550" eaLnBrk="0" hangingPunct="0">
              <a:defRPr b="1">
                <a:solidFill>
                  <a:schemeClr val="tx1"/>
                </a:solidFill>
                <a:latin typeface="Arial" pitchFamily="34" charset="0"/>
                <a:ea typeface="ＭＳ Ｐゴシック" pitchFamily="34" charset="-128"/>
              </a:defRPr>
            </a:lvl5pPr>
            <a:lvl6pPr marL="2514600" indent="-228600" defTabSz="46355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6355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6355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6355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r" eaLnBrk="1" hangingPunct="1"/>
            <a:fld id="{58AA9412-D098-4699-9124-7426FF277447}" type="slidenum">
              <a:rPr lang="en-US" altLang="en-US" sz="1200" b="0">
                <a:latin typeface="Calibri" pitchFamily="34" charset="0"/>
              </a:rPr>
              <a:pPr algn="r" eaLnBrk="1" hangingPunct="1"/>
              <a:t>5</a:t>
            </a:fld>
            <a:endParaRPr lang="en-US" altLang="en-US" sz="1200" b="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4"/>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723819" algn="l"/>
                <a:tab pos="1447638" algn="l"/>
                <a:tab pos="2171457" algn="l"/>
                <a:tab pos="2895276" algn="l"/>
              </a:tabLst>
              <a:defRPr b="1">
                <a:solidFill>
                  <a:schemeClr val="bg1"/>
                </a:solidFill>
                <a:latin typeface="Arial" pitchFamily="34" charset="0"/>
                <a:ea typeface="MS PGothic" pitchFamily="34" charset="-128"/>
              </a:defRPr>
            </a:lvl1pPr>
            <a:lvl2pPr eaLnBrk="0" hangingPunct="0">
              <a:tabLst>
                <a:tab pos="723819" algn="l"/>
                <a:tab pos="1447638" algn="l"/>
                <a:tab pos="2171457" algn="l"/>
                <a:tab pos="2895276" algn="l"/>
              </a:tabLst>
              <a:defRPr b="1">
                <a:solidFill>
                  <a:schemeClr val="bg1"/>
                </a:solidFill>
                <a:latin typeface="Arial" pitchFamily="34" charset="0"/>
                <a:ea typeface="MS PGothic" pitchFamily="34" charset="-128"/>
              </a:defRPr>
            </a:lvl2pPr>
            <a:lvl3pPr eaLnBrk="0" hangingPunct="0">
              <a:tabLst>
                <a:tab pos="723819" algn="l"/>
                <a:tab pos="1447638" algn="l"/>
                <a:tab pos="2171457" algn="l"/>
                <a:tab pos="2895276" algn="l"/>
              </a:tabLst>
              <a:defRPr b="1">
                <a:solidFill>
                  <a:schemeClr val="bg1"/>
                </a:solidFill>
                <a:latin typeface="Arial" pitchFamily="34" charset="0"/>
                <a:ea typeface="MS PGothic" pitchFamily="34" charset="-128"/>
              </a:defRPr>
            </a:lvl3pPr>
            <a:lvl4pPr eaLnBrk="0" hangingPunct="0">
              <a:tabLst>
                <a:tab pos="723819" algn="l"/>
                <a:tab pos="1447638" algn="l"/>
                <a:tab pos="2171457" algn="l"/>
                <a:tab pos="2895276" algn="l"/>
              </a:tabLst>
              <a:defRPr b="1">
                <a:solidFill>
                  <a:schemeClr val="bg1"/>
                </a:solidFill>
                <a:latin typeface="Arial" pitchFamily="34" charset="0"/>
                <a:ea typeface="MS PGothic" pitchFamily="34" charset="-128"/>
              </a:defRPr>
            </a:lvl4pPr>
            <a:lvl5pPr eaLnBrk="0" hangingPunct="0">
              <a:tabLst>
                <a:tab pos="723819" algn="l"/>
                <a:tab pos="1447638" algn="l"/>
                <a:tab pos="2171457" algn="l"/>
                <a:tab pos="2895276" algn="l"/>
              </a:tabLst>
              <a:defRPr b="1">
                <a:solidFill>
                  <a:schemeClr val="bg1"/>
                </a:solidFill>
                <a:latin typeface="Arial" pitchFamily="34" charset="0"/>
                <a:ea typeface="MS PGothic" pitchFamily="34" charset="-128"/>
              </a:defRPr>
            </a:lvl5pPr>
            <a:lvl6pPr marL="2514319" indent="-228575" defTabSz="449213" eaLnBrk="0" fontAlgn="base" hangingPunct="0">
              <a:spcBef>
                <a:spcPct val="0"/>
              </a:spcBef>
              <a:spcAft>
                <a:spcPct val="0"/>
              </a:spcAft>
              <a:buClr>
                <a:srgbClr val="000000"/>
              </a:buClr>
              <a:buSzPct val="100000"/>
              <a:buFont typeface="Times New Roman" pitchFamily="18" charset="0"/>
              <a:tabLst>
                <a:tab pos="723819" algn="l"/>
                <a:tab pos="1447638" algn="l"/>
                <a:tab pos="2171457" algn="l"/>
                <a:tab pos="2895276" algn="l"/>
              </a:tabLst>
              <a:defRPr b="1">
                <a:solidFill>
                  <a:schemeClr val="bg1"/>
                </a:solidFill>
                <a:latin typeface="Arial" pitchFamily="34" charset="0"/>
                <a:ea typeface="MS PGothic" pitchFamily="34" charset="-128"/>
              </a:defRPr>
            </a:lvl6pPr>
            <a:lvl7pPr marL="2971468" indent="-228575" defTabSz="449213" eaLnBrk="0" fontAlgn="base" hangingPunct="0">
              <a:spcBef>
                <a:spcPct val="0"/>
              </a:spcBef>
              <a:spcAft>
                <a:spcPct val="0"/>
              </a:spcAft>
              <a:buClr>
                <a:srgbClr val="000000"/>
              </a:buClr>
              <a:buSzPct val="100000"/>
              <a:buFont typeface="Times New Roman" pitchFamily="18" charset="0"/>
              <a:tabLst>
                <a:tab pos="723819" algn="l"/>
                <a:tab pos="1447638" algn="l"/>
                <a:tab pos="2171457" algn="l"/>
                <a:tab pos="2895276" algn="l"/>
              </a:tabLst>
              <a:defRPr b="1">
                <a:solidFill>
                  <a:schemeClr val="bg1"/>
                </a:solidFill>
                <a:latin typeface="Arial" pitchFamily="34" charset="0"/>
                <a:ea typeface="MS PGothic" pitchFamily="34" charset="-128"/>
              </a:defRPr>
            </a:lvl7pPr>
            <a:lvl8pPr marL="3428617" indent="-228575" defTabSz="449213" eaLnBrk="0" fontAlgn="base" hangingPunct="0">
              <a:spcBef>
                <a:spcPct val="0"/>
              </a:spcBef>
              <a:spcAft>
                <a:spcPct val="0"/>
              </a:spcAft>
              <a:buClr>
                <a:srgbClr val="000000"/>
              </a:buClr>
              <a:buSzPct val="100000"/>
              <a:buFont typeface="Times New Roman" pitchFamily="18" charset="0"/>
              <a:tabLst>
                <a:tab pos="723819" algn="l"/>
                <a:tab pos="1447638" algn="l"/>
                <a:tab pos="2171457" algn="l"/>
                <a:tab pos="2895276" algn="l"/>
              </a:tabLst>
              <a:defRPr b="1">
                <a:solidFill>
                  <a:schemeClr val="bg1"/>
                </a:solidFill>
                <a:latin typeface="Arial" pitchFamily="34" charset="0"/>
                <a:ea typeface="MS PGothic" pitchFamily="34" charset="-128"/>
              </a:defRPr>
            </a:lvl8pPr>
            <a:lvl9pPr marL="3885765" indent="-228575" defTabSz="449213" eaLnBrk="0" fontAlgn="base" hangingPunct="0">
              <a:spcBef>
                <a:spcPct val="0"/>
              </a:spcBef>
              <a:spcAft>
                <a:spcPct val="0"/>
              </a:spcAft>
              <a:buClr>
                <a:srgbClr val="000000"/>
              </a:buClr>
              <a:buSzPct val="100000"/>
              <a:buFont typeface="Times New Roman" pitchFamily="18" charset="0"/>
              <a:tabLst>
                <a:tab pos="723819" algn="l"/>
                <a:tab pos="1447638" algn="l"/>
                <a:tab pos="2171457" algn="l"/>
                <a:tab pos="2895276" algn="l"/>
              </a:tabLst>
              <a:defRPr b="1">
                <a:solidFill>
                  <a:schemeClr val="bg1"/>
                </a:solidFill>
                <a:latin typeface="Arial" pitchFamily="34" charset="0"/>
                <a:ea typeface="MS PGothic" pitchFamily="34" charset="-128"/>
              </a:defRPr>
            </a:lvl9pPr>
          </a:lstStyle>
          <a:p>
            <a:pPr eaLnBrk="1" hangingPunct="1"/>
            <a:fld id="{4585FE17-91ED-4060-8C0D-DED3FE1154BA}" type="slidenum">
              <a:rPr lang="en-US" altLang="en-US">
                <a:solidFill>
                  <a:srgbClr val="000000"/>
                </a:solidFill>
                <a:latin typeface="Times New Roman" pitchFamily="18" charset="0"/>
              </a:rPr>
              <a:pPr eaLnBrk="1" hangingPunct="1"/>
              <a:t>7</a:t>
            </a:fld>
            <a:endParaRPr lang="en-US" altLang="en-US">
              <a:solidFill>
                <a:srgbClr val="000000"/>
              </a:solidFill>
              <a:latin typeface="Times New Roman" pitchFamily="18" charset="0"/>
            </a:endParaRPr>
          </a:p>
        </p:txBody>
      </p:sp>
      <p:sp>
        <p:nvSpPr>
          <p:cNvPr id="64515" name="Text Box 1"/>
          <p:cNvSpPr txBox="1">
            <a:spLocks noChangeArrowheads="1"/>
          </p:cNvSpPr>
          <p:nvPr/>
        </p:nvSpPr>
        <p:spPr bwMode="auto">
          <a:xfrm>
            <a:off x="5450735" y="6960836"/>
            <a:ext cx="4161178" cy="356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0" tIns="46795" rIns="89990" bIns="46795"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r" eaLnBrk="1" hangingPunct="1">
              <a:buClrTx/>
              <a:buFontTx/>
              <a:buNone/>
            </a:pPr>
            <a:fld id="{32069F51-7C69-4E68-B5DD-2FEA32BAF9CF}" type="slidenum">
              <a:rPr lang="en-CA" altLang="en-US" sz="1200" b="0">
                <a:solidFill>
                  <a:srgbClr val="000000"/>
                </a:solidFill>
              </a:rPr>
              <a:pPr algn="r" eaLnBrk="1" hangingPunct="1">
                <a:buClrTx/>
                <a:buFontTx/>
                <a:buNone/>
              </a:pPr>
              <a:t>7</a:t>
            </a:fld>
            <a:endParaRPr lang="en-CA" altLang="en-US" sz="1200" b="0">
              <a:solidFill>
                <a:srgbClr val="000000"/>
              </a:solidFill>
            </a:endParaRPr>
          </a:p>
        </p:txBody>
      </p:sp>
      <p:sp>
        <p:nvSpPr>
          <p:cNvPr id="64516" name="Text Box 2"/>
          <p:cNvSpPr txBox="1">
            <a:spLocks noChangeArrowheads="1"/>
          </p:cNvSpPr>
          <p:nvPr/>
        </p:nvSpPr>
        <p:spPr bwMode="auto">
          <a:xfrm>
            <a:off x="5450734" y="6960836"/>
            <a:ext cx="4170614" cy="366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0" tIns="46795" rIns="89990" bIns="46795"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r" eaLnBrk="1" hangingPunct="1">
              <a:buClrTx/>
              <a:buFontTx/>
              <a:buNone/>
            </a:pPr>
            <a:fld id="{051CA434-CFE0-4AB3-B831-898B7B891D1C}" type="slidenum">
              <a:rPr lang="en-US" altLang="en-US" sz="1200" b="0">
                <a:solidFill>
                  <a:srgbClr val="000000"/>
                </a:solidFill>
              </a:rPr>
              <a:pPr algn="r" eaLnBrk="1" hangingPunct="1">
                <a:buClrTx/>
                <a:buFontTx/>
                <a:buNone/>
              </a:pPr>
              <a:t>7</a:t>
            </a:fld>
            <a:endParaRPr lang="en-US" altLang="en-US" sz="1200" b="0">
              <a:solidFill>
                <a:srgbClr val="000000"/>
              </a:solidFill>
            </a:endParaRPr>
          </a:p>
        </p:txBody>
      </p:sp>
      <p:sp>
        <p:nvSpPr>
          <p:cNvPr id="64517" name="Text Box 3"/>
          <p:cNvSpPr txBox="1">
            <a:spLocks noChangeArrowheads="1"/>
          </p:cNvSpPr>
          <p:nvPr/>
        </p:nvSpPr>
        <p:spPr bwMode="auto">
          <a:xfrm>
            <a:off x="1605655" y="551372"/>
            <a:ext cx="6408465" cy="27449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endParaRPr lang="en-US" altLang="en-US"/>
          </a:p>
        </p:txBody>
      </p:sp>
      <p:sp>
        <p:nvSpPr>
          <p:cNvPr id="64518" name="Text Box 4"/>
          <p:cNvSpPr txBox="1">
            <a:spLocks noGrp="1" noChangeArrowheads="1"/>
          </p:cNvSpPr>
          <p:nvPr>
            <p:ph type="body"/>
          </p:nvPr>
        </p:nvSpPr>
        <p:spPr>
          <a:xfrm>
            <a:off x="962451" y="2841677"/>
            <a:ext cx="7696449" cy="448730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9990" tIns="46795" rIns="89990" bIns="46795" anchor="ctr"/>
          <a:lstStyle/>
          <a:p>
            <a:pPr>
              <a:spcBef>
                <a:spcPts val="450"/>
              </a:spcBef>
              <a:tabLst>
                <a:tab pos="0" algn="l"/>
                <a:tab pos="447625" algn="l"/>
                <a:tab pos="896838" algn="l"/>
                <a:tab pos="1346049" algn="l"/>
                <a:tab pos="1795262" algn="l"/>
                <a:tab pos="2244473" algn="l"/>
                <a:tab pos="2693687" algn="l"/>
                <a:tab pos="3142899" algn="l"/>
                <a:tab pos="3592111" algn="l"/>
                <a:tab pos="4041323" algn="l"/>
                <a:tab pos="4490535" algn="l"/>
                <a:tab pos="4939747" algn="l"/>
                <a:tab pos="5388960" algn="l"/>
                <a:tab pos="5838172" algn="l"/>
                <a:tab pos="6287385" algn="l"/>
                <a:tab pos="6736596" algn="l"/>
                <a:tab pos="7185809" algn="l"/>
                <a:tab pos="7635020" algn="l"/>
                <a:tab pos="8084233" algn="l"/>
                <a:tab pos="8533445" algn="l"/>
                <a:tab pos="8982658" algn="l"/>
              </a:tabLst>
            </a:pPr>
            <a:r>
              <a:rPr lang="en-US" altLang="en-US" smtClean="0">
                <a:latin typeface="Arial" pitchFamily="34" charset="0"/>
                <a:cs typeface="Arial" pitchFamily="34" charset="0"/>
              </a:rPr>
              <a:t>There’s always been this goal of achieving pervasive BI – or reaching a broader number of users in an organization that we currently do.  This is something that every vendor strives for – how can we reach more users?    Cognos 10 extends the number and type of users we can reach </a:t>
            </a:r>
            <a:r>
              <a:rPr lang="en-US" altLang="en-US" b="1" u="sng" smtClean="0">
                <a:latin typeface="Arial" pitchFamily="34" charset="0"/>
                <a:cs typeface="Arial" pitchFamily="34" charset="0"/>
              </a:rPr>
              <a:t>but more importantly, more people can interact with information in more ways </a:t>
            </a:r>
            <a:r>
              <a:rPr lang="en-US" altLang="en-US" smtClean="0">
                <a:latin typeface="Arial" pitchFamily="34" charset="0"/>
                <a:cs typeface="Arial" pitchFamily="34" charset="0"/>
              </a:rPr>
              <a:t>… with expanded mobile device support, or disconnected interActive Report, or easier, more compelling self service workspace that integrates everything they need for business analytics in one place.    Whether it’s a less skilled user, a user who is often on the road, a user who is brought into a collaboration to reach a decision and clicks on a link to a BI workspace … we can now reach a broader range of users than we ever could before. </a:t>
            </a:r>
          </a:p>
          <a:p>
            <a:pPr>
              <a:spcBef>
                <a:spcPts val="450"/>
              </a:spcBef>
              <a:tabLst>
                <a:tab pos="0" algn="l"/>
                <a:tab pos="447625" algn="l"/>
                <a:tab pos="896838" algn="l"/>
                <a:tab pos="1346049" algn="l"/>
                <a:tab pos="1795262" algn="l"/>
                <a:tab pos="2244473" algn="l"/>
                <a:tab pos="2693687" algn="l"/>
                <a:tab pos="3142899" algn="l"/>
                <a:tab pos="3592111" algn="l"/>
                <a:tab pos="4041323" algn="l"/>
                <a:tab pos="4490535" algn="l"/>
                <a:tab pos="4939747" algn="l"/>
                <a:tab pos="5388960" algn="l"/>
                <a:tab pos="5838172" algn="l"/>
                <a:tab pos="6287385" algn="l"/>
                <a:tab pos="6736596" algn="l"/>
                <a:tab pos="7185809" algn="l"/>
                <a:tab pos="7635020" algn="l"/>
                <a:tab pos="8084233" algn="l"/>
                <a:tab pos="8533445" algn="l"/>
                <a:tab pos="8982658" algn="l"/>
              </a:tabLst>
            </a:pPr>
            <a:endParaRPr lang="en-US" altLang="en-US" smtClean="0">
              <a:latin typeface="Arial" pitchFamily="34" charset="0"/>
              <a:cs typeface="Arial" pitchFamily="34" charset="0"/>
            </a:endParaRPr>
          </a:p>
          <a:p>
            <a:pPr>
              <a:spcBef>
                <a:spcPts val="450"/>
              </a:spcBef>
              <a:tabLst>
                <a:tab pos="0" algn="l"/>
                <a:tab pos="447625" algn="l"/>
                <a:tab pos="896838" algn="l"/>
                <a:tab pos="1346049" algn="l"/>
                <a:tab pos="1795262" algn="l"/>
                <a:tab pos="2244473" algn="l"/>
                <a:tab pos="2693687" algn="l"/>
                <a:tab pos="3142899" algn="l"/>
                <a:tab pos="3592111" algn="l"/>
                <a:tab pos="4041323" algn="l"/>
                <a:tab pos="4490535" algn="l"/>
                <a:tab pos="4939747" algn="l"/>
                <a:tab pos="5388960" algn="l"/>
                <a:tab pos="5838172" algn="l"/>
                <a:tab pos="6287385" algn="l"/>
                <a:tab pos="6736596" algn="l"/>
                <a:tab pos="7185809" algn="l"/>
                <a:tab pos="7635020" algn="l"/>
                <a:tab pos="8084233" algn="l"/>
                <a:tab pos="8533445" algn="l"/>
                <a:tab pos="8982658" algn="l"/>
              </a:tabLst>
            </a:pPr>
            <a:r>
              <a:rPr lang="en-US" altLang="en-US" smtClean="0">
                <a:latin typeface="Arial" pitchFamily="34" charset="0"/>
                <a:cs typeface="Arial" pitchFamily="34" charset="0"/>
              </a:rPr>
              <a:t>The reason you see Active Report, Real-Time Monitoring and Mobile highlighted in red here is because these are the three areas we are going to focus on in the Consumers section.</a:t>
            </a:r>
          </a:p>
          <a:p>
            <a:pPr>
              <a:spcBef>
                <a:spcPts val="450"/>
              </a:spcBef>
              <a:tabLst>
                <a:tab pos="0" algn="l"/>
                <a:tab pos="447625" algn="l"/>
                <a:tab pos="896838" algn="l"/>
                <a:tab pos="1346049" algn="l"/>
                <a:tab pos="1795262" algn="l"/>
                <a:tab pos="2244473" algn="l"/>
                <a:tab pos="2693687" algn="l"/>
                <a:tab pos="3142899" algn="l"/>
                <a:tab pos="3592111" algn="l"/>
                <a:tab pos="4041323" algn="l"/>
                <a:tab pos="4490535" algn="l"/>
                <a:tab pos="4939747" algn="l"/>
                <a:tab pos="5388960" algn="l"/>
                <a:tab pos="5838172" algn="l"/>
                <a:tab pos="6287385" algn="l"/>
                <a:tab pos="6736596" algn="l"/>
                <a:tab pos="7185809" algn="l"/>
                <a:tab pos="7635020" algn="l"/>
                <a:tab pos="8084233" algn="l"/>
                <a:tab pos="8533445" algn="l"/>
                <a:tab pos="8982658" algn="l"/>
              </a:tabLst>
            </a:pPr>
            <a:endParaRPr lang="en-US" altLang="en-US" smtClean="0">
              <a:latin typeface="Arial" pitchFamily="34" charset="0"/>
              <a:cs typeface="Arial" pitchFamily="34" charset="0"/>
            </a:endParaRPr>
          </a:p>
          <a:p>
            <a:pPr>
              <a:spcBef>
                <a:spcPts val="450"/>
              </a:spcBef>
              <a:tabLst>
                <a:tab pos="0" algn="l"/>
                <a:tab pos="447625" algn="l"/>
                <a:tab pos="896838" algn="l"/>
                <a:tab pos="1346049" algn="l"/>
                <a:tab pos="1795262" algn="l"/>
                <a:tab pos="2244473" algn="l"/>
                <a:tab pos="2693687" algn="l"/>
                <a:tab pos="3142899" algn="l"/>
                <a:tab pos="3592111" algn="l"/>
                <a:tab pos="4041323" algn="l"/>
                <a:tab pos="4490535" algn="l"/>
                <a:tab pos="4939747" algn="l"/>
                <a:tab pos="5388960" algn="l"/>
                <a:tab pos="5838172" algn="l"/>
                <a:tab pos="6287385" algn="l"/>
                <a:tab pos="6736596" algn="l"/>
                <a:tab pos="7185809" algn="l"/>
                <a:tab pos="7635020" algn="l"/>
                <a:tab pos="8084233" algn="l"/>
                <a:tab pos="8533445" algn="l"/>
                <a:tab pos="8982658" algn="l"/>
              </a:tabLst>
            </a:pPr>
            <a:r>
              <a:rPr lang="en-US" altLang="en-US" smtClean="0">
                <a:latin typeface="Arial" pitchFamily="34" charset="0"/>
                <a:cs typeface="Arial" pitchFamily="34" charset="0"/>
              </a:rPr>
              <a:t>Additional notes:</a:t>
            </a:r>
          </a:p>
          <a:p>
            <a:pPr>
              <a:spcBef>
                <a:spcPts val="450"/>
              </a:spcBef>
              <a:tabLst>
                <a:tab pos="0" algn="l"/>
                <a:tab pos="447625" algn="l"/>
                <a:tab pos="896838" algn="l"/>
                <a:tab pos="1346049" algn="l"/>
                <a:tab pos="1795262" algn="l"/>
                <a:tab pos="2244473" algn="l"/>
                <a:tab pos="2693687" algn="l"/>
                <a:tab pos="3142899" algn="l"/>
                <a:tab pos="3592111" algn="l"/>
                <a:tab pos="4041323" algn="l"/>
                <a:tab pos="4490535" algn="l"/>
                <a:tab pos="4939747" algn="l"/>
                <a:tab pos="5388960" algn="l"/>
                <a:tab pos="5838172" algn="l"/>
                <a:tab pos="6287385" algn="l"/>
                <a:tab pos="6736596" algn="l"/>
                <a:tab pos="7185809" algn="l"/>
                <a:tab pos="7635020" algn="l"/>
                <a:tab pos="8084233" algn="l"/>
                <a:tab pos="8533445" algn="l"/>
                <a:tab pos="8982658" algn="l"/>
              </a:tabLst>
            </a:pPr>
            <a:r>
              <a:rPr lang="en-US" altLang="en-US" smtClean="0">
                <a:latin typeface="Arial" pitchFamily="34" charset="0"/>
                <a:cs typeface="Arial" pitchFamily="34" charset="0"/>
              </a:rPr>
              <a:t>---------------------------------</a:t>
            </a:r>
          </a:p>
          <a:p>
            <a:pPr>
              <a:spcBef>
                <a:spcPts val="450"/>
              </a:spcBef>
              <a:tabLst>
                <a:tab pos="0" algn="l"/>
                <a:tab pos="447625" algn="l"/>
                <a:tab pos="896838" algn="l"/>
                <a:tab pos="1346049" algn="l"/>
                <a:tab pos="1795262" algn="l"/>
                <a:tab pos="2244473" algn="l"/>
                <a:tab pos="2693687" algn="l"/>
                <a:tab pos="3142899" algn="l"/>
                <a:tab pos="3592111" algn="l"/>
                <a:tab pos="4041323" algn="l"/>
                <a:tab pos="4490535" algn="l"/>
                <a:tab pos="4939747" algn="l"/>
                <a:tab pos="5388960" algn="l"/>
                <a:tab pos="5838172" algn="l"/>
                <a:tab pos="6287385" algn="l"/>
                <a:tab pos="6736596" algn="l"/>
                <a:tab pos="7185809" algn="l"/>
                <a:tab pos="7635020" algn="l"/>
                <a:tab pos="8084233" algn="l"/>
                <a:tab pos="8533445" algn="l"/>
                <a:tab pos="8982658" algn="l"/>
              </a:tabLst>
            </a:pPr>
            <a:r>
              <a:rPr lang="en-US" altLang="en-US" i="1" smtClean="0">
                <a:latin typeface="Arial" pitchFamily="34" charset="0"/>
                <a:cs typeface="Arial" pitchFamily="34" charset="0"/>
              </a:rPr>
              <a:t>“”Pervasive BI” continues to be more of a vision rather then a reality. BI adoption hasn’t budged since we first began assessing this point in 2005. The percentage of employees using BI in 2007 was 25% and was 24% in 2009. Survey respondents perceived potential for BI (assuming unlimited budget) also continues to be flat, at 56%. – Source BI Scorecard Survey (Cindi Howson)</a:t>
            </a:r>
          </a:p>
          <a:p>
            <a:pPr>
              <a:spcBef>
                <a:spcPts val="450"/>
              </a:spcBef>
              <a:tabLst>
                <a:tab pos="0" algn="l"/>
                <a:tab pos="447625" algn="l"/>
                <a:tab pos="896838" algn="l"/>
                <a:tab pos="1346049" algn="l"/>
                <a:tab pos="1795262" algn="l"/>
                <a:tab pos="2244473" algn="l"/>
                <a:tab pos="2693687" algn="l"/>
                <a:tab pos="3142899" algn="l"/>
                <a:tab pos="3592111" algn="l"/>
                <a:tab pos="4041323" algn="l"/>
                <a:tab pos="4490535" algn="l"/>
                <a:tab pos="4939747" algn="l"/>
                <a:tab pos="5388960" algn="l"/>
                <a:tab pos="5838172" algn="l"/>
                <a:tab pos="6287385" algn="l"/>
                <a:tab pos="6736596" algn="l"/>
                <a:tab pos="7185809" algn="l"/>
                <a:tab pos="7635020" algn="l"/>
                <a:tab pos="8084233" algn="l"/>
                <a:tab pos="8533445" algn="l"/>
                <a:tab pos="8982658" algn="l"/>
              </a:tabLst>
            </a:pPr>
            <a:endParaRPr lang="en-US" altLang="en-US" i="1" smtClean="0">
              <a:latin typeface="Arial" pitchFamily="34" charset="0"/>
              <a:cs typeface="Arial" pitchFamily="34" charset="0"/>
            </a:endParaRPr>
          </a:p>
          <a:p>
            <a:pPr>
              <a:spcBef>
                <a:spcPts val="450"/>
              </a:spcBef>
              <a:tabLst>
                <a:tab pos="0" algn="l"/>
                <a:tab pos="447625" algn="l"/>
                <a:tab pos="896838" algn="l"/>
                <a:tab pos="1346049" algn="l"/>
                <a:tab pos="1795262" algn="l"/>
                <a:tab pos="2244473" algn="l"/>
                <a:tab pos="2693687" algn="l"/>
                <a:tab pos="3142899" algn="l"/>
                <a:tab pos="3592111" algn="l"/>
                <a:tab pos="4041323" algn="l"/>
                <a:tab pos="4490535" algn="l"/>
                <a:tab pos="4939747" algn="l"/>
                <a:tab pos="5388960" algn="l"/>
                <a:tab pos="5838172" algn="l"/>
                <a:tab pos="6287385" algn="l"/>
                <a:tab pos="6736596" algn="l"/>
                <a:tab pos="7185809" algn="l"/>
                <a:tab pos="7635020" algn="l"/>
                <a:tab pos="8084233" algn="l"/>
                <a:tab pos="8533445" algn="l"/>
                <a:tab pos="8982658" algn="l"/>
              </a:tabLst>
            </a:pPr>
            <a:endParaRPr lang="en-US" altLang="en-US" i="1" smtClean="0">
              <a:latin typeface="Arial" pitchFamily="34" charset="0"/>
              <a:cs typeface="Arial" pitchFamily="34" charset="0"/>
            </a:endParaRPr>
          </a:p>
        </p:txBody>
      </p:sp>
    </p:spTree>
    <p:extLst>
      <p:ext uri="{BB962C8B-B14F-4D97-AF65-F5344CB8AC3E}">
        <p14:creationId xmlns:p14="http://schemas.microsoft.com/office/powerpoint/2010/main" val="32986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Represented here is the full breadth of the IBM Business Analytics portfolio.  The portfolio has a range of solutions built to uncover insights for specific industries such financial services, public sector, distribution, industrial and communications, as well as deliver insights for the four high-value functional solutions that we just covered.   </a:t>
            </a:r>
          </a:p>
          <a:p>
            <a:endParaRPr lang="en-US" altLang="en-US" smtClean="0">
              <a:latin typeface="Arial" pitchFamily="34" charset="0"/>
            </a:endParaRPr>
          </a:p>
          <a:p>
            <a:r>
              <a:rPr lang="en-US" altLang="en-US" smtClean="0">
                <a:latin typeface="Arial" pitchFamily="34" charset="0"/>
              </a:rPr>
              <a:t>These solutions leverage a range of rich Business Analytics capabilities enabled by 4 core product areas. …</a:t>
            </a:r>
          </a:p>
          <a:p>
            <a:pPr>
              <a:buFontTx/>
              <a:buChar char="•"/>
            </a:pPr>
            <a:r>
              <a:rPr lang="en-US" altLang="en-US" smtClean="0">
                <a:latin typeface="Arial" pitchFamily="34" charset="0"/>
              </a:rPr>
              <a:t>Business Intelligence</a:t>
            </a:r>
          </a:p>
          <a:p>
            <a:pPr>
              <a:buFontTx/>
              <a:buChar char="•"/>
            </a:pPr>
            <a:r>
              <a:rPr lang="en-US" altLang="en-US" smtClean="0">
                <a:latin typeface="Arial" pitchFamily="34" charset="0"/>
              </a:rPr>
              <a:t>Predictive Analytics</a:t>
            </a:r>
          </a:p>
          <a:p>
            <a:pPr>
              <a:buFontTx/>
              <a:buChar char="•"/>
            </a:pPr>
            <a:r>
              <a:rPr lang="en-US" altLang="en-US" smtClean="0">
                <a:latin typeface="Arial" pitchFamily="34" charset="0"/>
              </a:rPr>
              <a:t>Performance Management and</a:t>
            </a:r>
          </a:p>
          <a:p>
            <a:pPr>
              <a:buFontTx/>
              <a:buChar char="•"/>
            </a:pPr>
            <a:r>
              <a:rPr lang="en-US" altLang="en-US" smtClean="0">
                <a:latin typeface="Arial" pitchFamily="34" charset="0"/>
              </a:rPr>
              <a:t>Risk Analytics</a:t>
            </a:r>
          </a:p>
          <a:p>
            <a:endParaRPr lang="en-US" altLang="en-US" smtClean="0">
              <a:latin typeface="Arial" pitchFamily="34" charset="0"/>
            </a:endParaRPr>
          </a:p>
          <a:p>
            <a:r>
              <a:rPr lang="en-US" altLang="en-US" smtClean="0">
                <a:latin typeface="Arial" pitchFamily="34" charset="0"/>
              </a:rPr>
              <a:t>And these solutions and capabilities have been designed to leverage a</a:t>
            </a:r>
            <a:r>
              <a:rPr lang="en-CA" altLang="en-US" smtClean="0">
                <a:latin typeface="Arial" pitchFamily="34" charset="0"/>
              </a:rPr>
              <a:t> foundation of trusted information built upon rich data management capabilities and optimized systems from IBM.</a:t>
            </a:r>
            <a:endParaRPr lang="en-US" altLang="en-US" smtClean="0">
              <a:latin typeface="Arial" pitchFamily="34" charset="0"/>
            </a:endParaRPr>
          </a:p>
          <a:p>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16B7D8E9-8DE6-4F06-9924-3B66A5BD032A}" type="slidenum">
              <a:rPr lang="en-CA" smtClean="0"/>
              <a:pPr/>
              <a:t>12</a:t>
            </a:fld>
            <a:endParaRPr lang="en-CA" smtClean="0"/>
          </a:p>
        </p:txBody>
      </p:sp>
      <p:sp>
        <p:nvSpPr>
          <p:cNvPr id="13315" name="Rectangle 7"/>
          <p:cNvSpPr txBox="1">
            <a:spLocks noGrp="1" noChangeArrowheads="1"/>
          </p:cNvSpPr>
          <p:nvPr/>
        </p:nvSpPr>
        <p:spPr bwMode="auto">
          <a:xfrm>
            <a:off x="3900185" y="9406848"/>
            <a:ext cx="2981678" cy="497478"/>
          </a:xfrm>
          <a:prstGeom prst="rect">
            <a:avLst/>
          </a:prstGeom>
          <a:noFill/>
          <a:ln w="9525">
            <a:noFill/>
            <a:miter lim="800000"/>
            <a:headEnd/>
            <a:tailEnd/>
          </a:ln>
        </p:spPr>
        <p:txBody>
          <a:bodyPr lIns="93124" tIns="46563" rIns="93124" bIns="46563" anchor="b"/>
          <a:lstStyle/>
          <a:p>
            <a:pPr algn="r" defTabSz="902488"/>
            <a:fld id="{86AB56D4-CE52-401E-8B1E-C3468A7EF13E}" type="slidenum">
              <a:rPr lang="en-US" sz="1000">
                <a:ea typeface="Arial Unicode MS" pitchFamily="34" charset="-128"/>
                <a:cs typeface="Arial" charset="0"/>
              </a:rPr>
              <a:pPr algn="r" defTabSz="902488"/>
              <a:t>12</a:t>
            </a:fld>
            <a:endParaRPr lang="en-US" sz="1000" dirty="0">
              <a:ea typeface="Arial Unicode MS" pitchFamily="34" charset="-128"/>
              <a:cs typeface="Arial" charset="0"/>
            </a:endParaRPr>
          </a:p>
        </p:txBody>
      </p:sp>
      <p:sp>
        <p:nvSpPr>
          <p:cNvPr id="13316" name="Rectangle 2"/>
          <p:cNvSpPr>
            <a:spLocks noGrp="1" noRot="1" noChangeAspect="1" noChangeArrowheads="1" noTextEdit="1"/>
          </p:cNvSpPr>
          <p:nvPr>
            <p:ph type="sldImg"/>
          </p:nvPr>
        </p:nvSpPr>
        <p:spPr>
          <a:xfrm>
            <a:off x="966788" y="744538"/>
            <a:ext cx="4951412" cy="3713162"/>
          </a:xfrm>
          <a:ln/>
        </p:spPr>
      </p:sp>
      <p:sp>
        <p:nvSpPr>
          <p:cNvPr id="9221" name="Rectangle 3"/>
          <p:cNvSpPr>
            <a:spLocks noGrp="1" noChangeArrowheads="1"/>
          </p:cNvSpPr>
          <p:nvPr>
            <p:ph type="body" idx="1"/>
          </p:nvPr>
        </p:nvSpPr>
        <p:spPr>
          <a:xfrm>
            <a:off x="687726" y="4705100"/>
            <a:ext cx="5507951" cy="4458872"/>
          </a:xfrm>
        </p:spPr>
        <p:txBody>
          <a:bodyPr lIns="93124" tIns="46563" rIns="93124" bIns="46563"/>
          <a:lstStyle/>
          <a:p>
            <a:pPr marL="232293" indent="-232293" eaLnBrk="1" hangingPunct="1">
              <a:defRPr/>
            </a:pPr>
            <a:endParaRPr lang="ko-KR" altLang="en-US" dirty="0" smtClean="0">
              <a:ea typeface="Gulim" pitchFamily="34" charset="-127"/>
            </a:endParaRPr>
          </a:p>
        </p:txBody>
      </p:sp>
    </p:spTree>
    <p:extLst>
      <p:ext uri="{BB962C8B-B14F-4D97-AF65-F5344CB8AC3E}">
        <p14:creationId xmlns:p14="http://schemas.microsoft.com/office/powerpoint/2010/main" val="187440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To explain SPSS solutions from a technology standpoint, let’s take it to its basics.  SPSS solutions are all based on the principle of applied mathematics.  Statistics originated in research environments to help people ask a question of a sample of data and generalize an answer to the universe of things which generate that data.  So a survey on a sample of voters’ preferences could be generalized to the outcomes of an election.  </a:t>
            </a:r>
          </a:p>
          <a:p>
            <a:endParaRPr lang="en-US" altLang="en-US" smtClean="0">
              <a:latin typeface="Arial" pitchFamily="34" charset="0"/>
            </a:endParaRPr>
          </a:p>
          <a:p>
            <a:r>
              <a:rPr lang="en-US" altLang="en-US" smtClean="0">
                <a:latin typeface="Arial" pitchFamily="34" charset="0"/>
              </a:rPr>
              <a:t>At its core, SPSS Solutions are all based on this mathematics.  Making predictions based on available data….</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1pPr>
            <a:lvl2pPr marL="779503" indent="-299809"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2pPr>
            <a:lvl3pPr marL="1199236" indent="-239847"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3pPr>
            <a:lvl4pPr marL="1678930" indent="-239847"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4pPr>
            <a:lvl5pPr marL="2158624" indent="-239847"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5pPr>
            <a:lvl6pPr marL="2638318"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6pPr>
            <a:lvl7pPr marL="3118013"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7pPr>
            <a:lvl8pPr marL="3597707"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8pPr>
            <a:lvl9pPr marL="4077401"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9pPr>
          </a:lstStyle>
          <a:p>
            <a:pPr eaLnBrk="1" hangingPunct="1"/>
            <a:fld id="{149E4E83-39C6-4738-AF68-25B0FB440C07}" type="slidenum">
              <a:rPr lang="en-GB" altLang="en-US">
                <a:solidFill>
                  <a:srgbClr val="000000"/>
                </a:solidFill>
              </a:rPr>
              <a:pPr eaLnBrk="1" hangingPunct="1"/>
              <a:t>15</a:t>
            </a:fld>
            <a:endParaRPr lang="en-GB"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0" y="-447146"/>
            <a:ext cx="1594" cy="4488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1pPr>
            <a:lvl2pPr marL="779503" indent="-299809"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2pPr>
            <a:lvl3pPr marL="1199236" indent="-239847"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3pPr>
            <a:lvl4pPr marL="1678930" indent="-239847"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4pPr>
            <a:lvl5pPr marL="2158624" indent="-239847"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5pPr>
            <a:lvl6pPr marL="2638318"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6pPr>
            <a:lvl7pPr marL="3118013"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7pPr>
            <a:lvl8pPr marL="3597707"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8pPr>
            <a:lvl9pPr marL="4077401"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9pPr>
          </a:lstStyle>
          <a:p>
            <a:pPr eaLnBrk="1" hangingPunct="1"/>
            <a:fld id="{90B5CF70-509F-402B-A73B-CFD6194991F4}" type="slidenum">
              <a:rPr lang="en-US" altLang="en-US">
                <a:solidFill>
                  <a:srgbClr val="000000"/>
                </a:solidFill>
              </a:rPr>
              <a:pPr eaLnBrk="1" hangingPunct="1"/>
              <a:t>16</a:t>
            </a:fld>
            <a:endParaRPr lang="en-US" altLang="en-US">
              <a:solidFill>
                <a:srgbClr val="000000"/>
              </a:solidFill>
            </a:endParaRPr>
          </a:p>
        </p:txBody>
      </p:sp>
      <p:sp>
        <p:nvSpPr>
          <p:cNvPr id="15363" name="Rectangle 2"/>
          <p:cNvSpPr>
            <a:spLocks noGrp="1" noRot="1" noChangeAspect="1" noChangeArrowheads="1" noTextEdit="1"/>
          </p:cNvSpPr>
          <p:nvPr>
            <p:ph type="sldImg"/>
          </p:nvPr>
        </p:nvSpPr>
        <p:spPr>
          <a:xfrm>
            <a:off x="968375" y="742950"/>
            <a:ext cx="4949825" cy="3713163"/>
          </a:xfrm>
          <a:ln/>
        </p:spPr>
      </p:sp>
      <p:sp>
        <p:nvSpPr>
          <p:cNvPr id="15364" name="Rectangle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The more data you have, the better your predictions can be.  The data which is important comes in four categories.  Most clients have traditional data stored in datamarts or operational data stores. This data includes basic behavioral data like orders and payments but usually also includes descriptive data like demographics, and other “dimensions” commonly found in BI environments.</a:t>
            </a:r>
          </a:p>
          <a:p>
            <a:endParaRPr lang="en-US" altLang="en-US" smtClean="0">
              <a:latin typeface="Arial" pitchFamily="34" charset="0"/>
            </a:endParaRPr>
          </a:p>
          <a:p>
            <a:r>
              <a:rPr lang="en-US" altLang="en-US" smtClean="0">
                <a:latin typeface="Arial" pitchFamily="34" charset="0"/>
              </a:rPr>
              <a:t>&lt;Click&gt;</a:t>
            </a:r>
          </a:p>
          <a:p>
            <a:endParaRPr lang="en-US" altLang="en-US" smtClean="0">
              <a:latin typeface="Arial" pitchFamily="34" charset="0"/>
            </a:endParaRPr>
          </a:p>
          <a:p>
            <a:r>
              <a:rPr lang="en-US" altLang="en-US" smtClean="0">
                <a:latin typeface="Arial" pitchFamily="34" charset="0"/>
              </a:rPr>
              <a:t>The high value data we are seeing clients add into the mix is attitudinal data and interaction data.  This non traditional data includes the opinions and preferences of customers, often in form of open ended survey results or even as feedback gathered in Social Media.  Coupling this with the results of real time Interaction data like verbatim chat transcripts and  web click streams hones the insights provided from the data significantly.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The more data you add the richer your predictions get.  But the problem with traditional analytic techniques is that it counts on the human to ask the question.  The science of data mining points a machine at ALL of your data and letting it FIND what is interesting.  It takes all the data and groups it into things that “look similar” and embodies them in what is called a predictive model.  This mathematical formula basically has the ability to predict attributes of your next case based on knowing just a little about it.  It’s sort of like a vending machine: you put a few attributes in and a whole series of predicted attributes and behaviors comes out.</a:t>
            </a:r>
          </a:p>
          <a:p>
            <a:endParaRPr lang="en-US" altLang="en-US" smtClean="0">
              <a:latin typeface="Arial" pitchFamily="34" charset="0"/>
            </a:endParaRPr>
          </a:p>
          <a:p>
            <a:r>
              <a:rPr lang="en-US" altLang="en-US" smtClean="0">
                <a:latin typeface="Arial" pitchFamily="34" charset="0"/>
              </a:rPr>
              <a:t>&lt;NOTE – CUSTOMIZE THIS FOR YOURSELF&gt;</a:t>
            </a:r>
          </a:p>
          <a:p>
            <a:endParaRPr lang="en-US" altLang="en-US" smtClean="0">
              <a:latin typeface="Arial" pitchFamily="34" charset="0"/>
            </a:endParaRPr>
          </a:p>
          <a:p>
            <a:r>
              <a:rPr lang="en-US" altLang="en-US" smtClean="0">
                <a:latin typeface="Arial" pitchFamily="34" charset="0"/>
              </a:rPr>
              <a:t>So, let’s say we pointed our predictive analytics at a bunch of customer data – and the system built a model which was now going to be applied to me.  We might feed into the system things like the fact that I’m married, that I have 1 daughter, that I live in Chicago, amd 39 years old and I like to drink scotch.</a:t>
            </a:r>
          </a:p>
          <a:p>
            <a:endParaRPr lang="en-US" altLang="en-US" smtClean="0">
              <a:latin typeface="Arial" pitchFamily="34" charset="0"/>
            </a:endParaRPr>
          </a:p>
          <a:p>
            <a:r>
              <a:rPr lang="en-US" altLang="en-US" smtClean="0">
                <a:latin typeface="Arial" pitchFamily="34" charset="0"/>
              </a:rPr>
              <a:t>From those few bits of information the model could predict things about me.  For example, it might say “well since you’re 39 you’re middle aged, so you probably like big hair 80s heavy metal bands.  And you live in the suburbs where it’s cold in the winter, and since it’s now the winter time, it would make sense to offer you a warm vacation spot. Also, you like to drink scotch and have two cars… you’re obviously decently well off so you probably like a decent scotch like Johnnie Walker Black – but not too over the top because you don’t live in a highrise in the city.  Also, you’re married so the next time you come into the store we should offer you a coupon on Chardonnay because you probably like to have a coctail with your wife on Friday, and she probably likes wine.”</a:t>
            </a:r>
          </a:p>
          <a:p>
            <a:endParaRPr lang="en-US" altLang="en-US" smtClean="0">
              <a:latin typeface="Arial" pitchFamily="34" charset="0"/>
            </a:endParaRPr>
          </a:p>
          <a:p>
            <a:r>
              <a:rPr lang="en-US" altLang="en-US" smtClean="0">
                <a:latin typeface="Arial" pitchFamily="34" charset="0"/>
              </a:rPr>
              <a:t>See what it does?  It take a few attributes and predicts things about me.  Now this example was made up, but what you can do is have the system predict things about your customers, or your employees etc.  What makes someone decide to leave?  What is the best cross sell offer to make.  The predictions are there… now we need to apply them…</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1pPr>
            <a:lvl2pPr marL="779503" indent="-299809"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2pPr>
            <a:lvl3pPr marL="1199236" indent="-239847"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3pPr>
            <a:lvl4pPr marL="1678930" indent="-239847"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4pPr>
            <a:lvl5pPr marL="2158624" indent="-239847" eaLnBrk="0" hangingPunct="0">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5pPr>
            <a:lvl6pPr marL="2638318"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6pPr>
            <a:lvl7pPr marL="3118013"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7pPr>
            <a:lvl8pPr marL="3597707"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8pPr>
            <a:lvl9pPr marL="4077401" indent="-239847" defTabSz="479694" eaLnBrk="0" fontAlgn="base" hangingPunct="0">
              <a:spcBef>
                <a:spcPct val="0"/>
              </a:spcBef>
              <a:spcAft>
                <a:spcPct val="0"/>
              </a:spcAft>
              <a:tabLst>
                <a:tab pos="0" algn="l"/>
                <a:tab pos="959388" algn="l"/>
                <a:tab pos="1918777" algn="l"/>
                <a:tab pos="2878165" algn="l"/>
                <a:tab pos="3837554" algn="l"/>
                <a:tab pos="4796942" algn="l"/>
                <a:tab pos="5756331" algn="l"/>
                <a:tab pos="6715719" algn="l"/>
                <a:tab pos="7675108" algn="l"/>
                <a:tab pos="8634496" algn="l"/>
                <a:tab pos="9593885" algn="l"/>
                <a:tab pos="10553273" algn="l"/>
              </a:tabLst>
              <a:defRPr sz="1300">
                <a:solidFill>
                  <a:srgbClr val="000600"/>
                </a:solidFill>
                <a:latin typeface="Arial" pitchFamily="34" charset="0"/>
                <a:ea typeface="Arial Unicode MS" pitchFamily="34" charset="-128"/>
                <a:cs typeface="Arial Unicode MS" pitchFamily="34" charset="-128"/>
              </a:defRPr>
            </a:lvl9pPr>
          </a:lstStyle>
          <a:p>
            <a:pPr eaLnBrk="1" hangingPunct="1"/>
            <a:fld id="{99FA45D6-F7BF-4814-9141-CADCA2C2D67C}" type="slidenum">
              <a:rPr lang="en-GB" altLang="en-US">
                <a:solidFill>
                  <a:srgbClr val="000000"/>
                </a:solidFill>
              </a:rPr>
              <a:pPr eaLnBrk="1" hangingPunct="1"/>
              <a:t>17</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SC title slide">
    <p:spTree>
      <p:nvGrpSpPr>
        <p:cNvPr id="1" name=""/>
        <p:cNvGrpSpPr/>
        <p:nvPr/>
      </p:nvGrpSpPr>
      <p:grpSpPr>
        <a:xfrm>
          <a:off x="0" y="0"/>
          <a:ext cx="0" cy="0"/>
          <a:chOff x="0" y="0"/>
          <a:chExt cx="0" cy="0"/>
        </a:xfrm>
      </p:grpSpPr>
      <p:pic>
        <p:nvPicPr>
          <p:cNvPr id="3" name="Picture 9" descr="IBM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165100"/>
            <a:ext cx="63976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black">
          <a:xfrm>
            <a:off x="7616825" y="6578600"/>
            <a:ext cx="1371600" cy="184150"/>
          </a:xfrm>
          <a:prstGeom prst="rect">
            <a:avLst/>
          </a:prstGeom>
          <a:noFill/>
          <a:ln>
            <a:noFill/>
          </a:ln>
          <a:extLst/>
        </p:spPr>
        <p:txBody>
          <a:bodyPr lIns="92066" tIns="46034" rIns="92066" bIns="46034"/>
          <a:lstStyle/>
          <a:p>
            <a:pPr algn="r">
              <a:defRPr/>
            </a:pPr>
            <a:r>
              <a:rPr lang="en-US" altLang="en-US" sz="800" b="0">
                <a:solidFill>
                  <a:schemeClr val="tx1"/>
                </a:solidFill>
                <a:latin typeface="Arial" charset="0"/>
                <a:ea typeface="ＭＳ Ｐゴシック" pitchFamily="34" charset="-128"/>
                <a:cs typeface="+mn-cs"/>
              </a:rPr>
              <a:t>© 2013 IBM Corporation</a:t>
            </a:r>
            <a:endParaRPr lang="en-US" altLang="en-US" sz="1800" b="0">
              <a:solidFill>
                <a:schemeClr val="tx1"/>
              </a:solidFill>
              <a:latin typeface="Arial" charset="0"/>
              <a:ea typeface="ＭＳ Ｐゴシック" pitchFamily="34" charset="-128"/>
              <a:cs typeface="+mn-cs"/>
            </a:endParaRPr>
          </a:p>
        </p:txBody>
      </p:sp>
      <p:sp>
        <p:nvSpPr>
          <p:cNvPr id="8" name="Rectangle 2"/>
          <p:cNvSpPr>
            <a:spLocks noGrp="1" noChangeArrowheads="1"/>
          </p:cNvSpPr>
          <p:nvPr>
            <p:ph idx="1"/>
          </p:nvPr>
        </p:nvSpPr>
        <p:spPr bwMode="auto">
          <a:xfrm>
            <a:off x="182563" y="1874839"/>
            <a:ext cx="8686800" cy="4479925"/>
          </a:xfrm>
          <a:prstGeom prst="rect">
            <a:avLst/>
          </a:prstGeom>
          <a:noFill/>
          <a:ln>
            <a:noFill/>
          </a:ln>
          <a:effectLst/>
          <a:extLst>
            <a:ext uri="{FAA26D3D-D897-4be2-8F04-BA451C77F1D7}"/>
          </a:extLst>
        </p:spPr>
        <p:txBody>
          <a:bodyPr/>
          <a:lstStyle/>
          <a:p>
            <a:pPr lvl="0"/>
            <a:r>
              <a:rPr lang="en-US" noProof="0"/>
              <a:t>Click to edit Master text styles</a:t>
            </a:r>
          </a:p>
          <a:p>
            <a:pPr lvl="1"/>
            <a:r>
              <a:rPr lang="en-US" noProof="0"/>
              <a:t>Second level</a:t>
            </a:r>
          </a:p>
          <a:p>
            <a:pPr lvl="2"/>
            <a:r>
              <a:rPr lang="en-US" noProof="0"/>
              <a:t>Third level</a:t>
            </a:r>
          </a:p>
        </p:txBody>
      </p:sp>
      <p:sp>
        <p:nvSpPr>
          <p:cNvPr id="6" name="Slide Number Placeholder 1"/>
          <p:cNvSpPr>
            <a:spLocks noGrp="1"/>
          </p:cNvSpPr>
          <p:nvPr>
            <p:ph type="sldNum" sz="quarter" idx="10"/>
          </p:nvPr>
        </p:nvSpPr>
        <p:spPr>
          <a:xfrm>
            <a:off x="155575" y="6492875"/>
            <a:ext cx="384175" cy="365125"/>
          </a:xfrm>
        </p:spPr>
        <p:txBody>
          <a:bodyPr/>
          <a:lstStyle>
            <a:lvl1pPr algn="ctr">
              <a:defRPr sz="800">
                <a:solidFill>
                  <a:schemeClr val="tx1"/>
                </a:solidFill>
                <a:ea typeface="MS PGothic" pitchFamily="34" charset="-128"/>
              </a:defRPr>
            </a:lvl1pPr>
          </a:lstStyle>
          <a:p>
            <a:pPr>
              <a:defRPr/>
            </a:pPr>
            <a:fld id="{E9213CB4-5160-4351-999D-F52F888E0879}" type="slidenum">
              <a:rPr lang="en-US"/>
              <a:pPr>
                <a:defRPr/>
              </a:pPr>
              <a:t>‹#›</a:t>
            </a:fld>
            <a:endParaRPr lang="en-US" dirty="0"/>
          </a:p>
        </p:txBody>
      </p:sp>
      <p:sp>
        <p:nvSpPr>
          <p:cNvPr id="7" name="Line 3"/>
          <p:cNvSpPr>
            <a:spLocks noChangeShapeType="1"/>
          </p:cNvSpPr>
          <p:nvPr userDrawn="1"/>
        </p:nvSpPr>
        <p:spPr bwMode="auto">
          <a:xfrm flipV="1">
            <a:off x="239713" y="509588"/>
            <a:ext cx="8672512" cy="0"/>
          </a:xfrm>
          <a:prstGeom prst="line">
            <a:avLst/>
          </a:prstGeom>
          <a:noFill/>
          <a:ln w="9525">
            <a:solidFill>
              <a:schemeClr val="tx1"/>
            </a:solidFill>
            <a:round/>
            <a:headEnd/>
            <a:tailEnd/>
          </a:ln>
          <a:extLst/>
        </p:spPr>
        <p:txBody>
          <a:bodyPr lIns="91431" tIns="45716" rIns="91431" bIns="45716"/>
          <a:lstStyle/>
          <a:p>
            <a:pPr>
              <a:lnSpc>
                <a:spcPct val="90000"/>
              </a:lnSpc>
              <a:defRPr/>
            </a:pPr>
            <a:endParaRPr lang="en-GB">
              <a:latin typeface="Arial" charset="0"/>
              <a:ea typeface="ＭＳ Ｐゴシック" pitchFamily="34" charset="-128"/>
              <a:cs typeface="+mn-cs"/>
            </a:endParaRPr>
          </a:p>
        </p:txBody>
      </p:sp>
      <p:pic>
        <p:nvPicPr>
          <p:cNvPr id="10" name="Picture 6"/>
          <p:cNvPicPr>
            <a:picLocks noChangeAspect="1"/>
          </p:cNvPicPr>
          <p:nvPr userDrawn="1"/>
        </p:nvPicPr>
        <p:blipFill>
          <a:blip r:embed="rId3">
            <a:extLst>
              <a:ext uri="{28A0092B-C50C-407E-A947-70E740481C1C}">
                <a14:useLocalDpi xmlns:a14="http://schemas.microsoft.com/office/drawing/2010/main" val="0"/>
              </a:ext>
            </a:extLst>
          </a:blip>
          <a:srcRect r="404"/>
          <a:stretch>
            <a:fillRect/>
          </a:stretch>
        </p:blipFill>
        <p:spPr bwMode="auto">
          <a:xfrm>
            <a:off x="8334375" y="188913"/>
            <a:ext cx="577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SC copy"/>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4938" y="211138"/>
            <a:ext cx="1924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12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SC Title and Content">
    <p:spTree>
      <p:nvGrpSpPr>
        <p:cNvPr id="1" name=""/>
        <p:cNvGrpSpPr/>
        <p:nvPr/>
      </p:nvGrpSpPr>
      <p:grpSpPr>
        <a:xfrm>
          <a:off x="0" y="0"/>
          <a:ext cx="0" cy="0"/>
          <a:chOff x="0" y="0"/>
          <a:chExt cx="0" cy="0"/>
        </a:xfrm>
      </p:grpSpPr>
      <p:sp>
        <p:nvSpPr>
          <p:cNvPr id="5" name="Rectangle 6"/>
          <p:cNvSpPr>
            <a:spLocks noChangeArrowheads="1"/>
          </p:cNvSpPr>
          <p:nvPr/>
        </p:nvSpPr>
        <p:spPr bwMode="black">
          <a:xfrm>
            <a:off x="7616825" y="6578600"/>
            <a:ext cx="1371600" cy="184150"/>
          </a:xfrm>
          <a:prstGeom prst="rect">
            <a:avLst/>
          </a:prstGeom>
          <a:noFill/>
          <a:ln>
            <a:noFill/>
          </a:ln>
          <a:extLst/>
        </p:spPr>
        <p:txBody>
          <a:bodyPr lIns="92066" tIns="46034" rIns="92066" bIns="46034"/>
          <a:lstStyle/>
          <a:p>
            <a:pPr algn="r">
              <a:defRPr/>
            </a:pPr>
            <a:r>
              <a:rPr lang="en-US" altLang="en-US" sz="800" b="0">
                <a:solidFill>
                  <a:schemeClr val="tx1"/>
                </a:solidFill>
                <a:latin typeface="Arial" charset="0"/>
                <a:ea typeface="ＭＳ Ｐゴシック" pitchFamily="34" charset="-128"/>
                <a:cs typeface="+mn-cs"/>
              </a:rPr>
              <a:t>© 2013 IBM Corporation</a:t>
            </a:r>
            <a:endParaRPr lang="en-US" altLang="en-US" sz="1800" b="0">
              <a:solidFill>
                <a:schemeClr val="tx1"/>
              </a:solidFill>
              <a:latin typeface="Arial" charset="0"/>
              <a:ea typeface="ＭＳ Ｐゴシック" pitchFamily="34" charset="-128"/>
              <a:cs typeface="+mn-cs"/>
            </a:endParaRPr>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0"/>
          </p:nvPr>
        </p:nvSpPr>
        <p:spPr>
          <a:xfrm>
            <a:off x="155575" y="6386513"/>
            <a:ext cx="384175" cy="365125"/>
          </a:xfrm>
        </p:spPr>
        <p:txBody>
          <a:bodyPr/>
          <a:lstStyle>
            <a:lvl1pPr>
              <a:defRPr/>
            </a:lvl1pPr>
          </a:lstStyle>
          <a:p>
            <a:pPr>
              <a:defRPr/>
            </a:pPr>
            <a:fld id="{6C5DE98F-D3BB-490B-83D7-F744570630DD}" type="slidenum">
              <a:rPr lang="en-US"/>
              <a:pPr>
                <a:defRPr/>
              </a:pPr>
              <a:t>‹#›</a:t>
            </a:fld>
            <a:endParaRPr lang="en-US" dirty="0"/>
          </a:p>
        </p:txBody>
      </p:sp>
      <p:sp>
        <p:nvSpPr>
          <p:cNvPr id="10" name="Line 3"/>
          <p:cNvSpPr>
            <a:spLocks noChangeShapeType="1"/>
          </p:cNvSpPr>
          <p:nvPr userDrawn="1"/>
        </p:nvSpPr>
        <p:spPr bwMode="auto">
          <a:xfrm flipV="1">
            <a:off x="239713" y="509588"/>
            <a:ext cx="8672512" cy="0"/>
          </a:xfrm>
          <a:prstGeom prst="line">
            <a:avLst/>
          </a:prstGeom>
          <a:noFill/>
          <a:ln w="9525">
            <a:solidFill>
              <a:schemeClr val="tx1"/>
            </a:solidFill>
            <a:round/>
            <a:headEnd/>
            <a:tailEnd/>
          </a:ln>
          <a:extLst/>
        </p:spPr>
        <p:txBody>
          <a:bodyPr lIns="91431" tIns="45716" rIns="91431" bIns="45716"/>
          <a:lstStyle/>
          <a:p>
            <a:pPr>
              <a:lnSpc>
                <a:spcPct val="90000"/>
              </a:lnSpc>
              <a:defRPr/>
            </a:pPr>
            <a:endParaRPr lang="en-GB">
              <a:latin typeface="Arial" charset="0"/>
              <a:ea typeface="ＭＳ Ｐゴシック" pitchFamily="34" charset="-128"/>
              <a:cs typeface="+mn-cs"/>
            </a:endParaRPr>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r="404"/>
          <a:stretch>
            <a:fillRect/>
          </a:stretch>
        </p:blipFill>
        <p:spPr bwMode="auto">
          <a:xfrm>
            <a:off x="8334375" y="188913"/>
            <a:ext cx="577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SC cop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4938" y="211138"/>
            <a:ext cx="1924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71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5" name="Rectangle 6"/>
          <p:cNvSpPr>
            <a:spLocks noChangeArrowheads="1"/>
          </p:cNvSpPr>
          <p:nvPr/>
        </p:nvSpPr>
        <p:spPr bwMode="black">
          <a:xfrm>
            <a:off x="7616825" y="6578600"/>
            <a:ext cx="1371600" cy="184150"/>
          </a:xfrm>
          <a:prstGeom prst="rect">
            <a:avLst/>
          </a:prstGeom>
          <a:noFill/>
          <a:ln>
            <a:noFill/>
          </a:ln>
          <a:extLst/>
        </p:spPr>
        <p:txBody>
          <a:bodyPr lIns="92057" tIns="46029" rIns="92057" bIns="46029"/>
          <a:lstStyle/>
          <a:p>
            <a:pPr algn="r">
              <a:defRPr/>
            </a:pPr>
            <a:r>
              <a:rPr lang="en-US" altLang="en-US" sz="800" b="0">
                <a:solidFill>
                  <a:schemeClr val="tx1"/>
                </a:solidFill>
                <a:latin typeface="Arial" charset="0"/>
                <a:ea typeface="ＭＳ Ｐゴシック" pitchFamily="34" charset="-128"/>
                <a:cs typeface="+mn-cs"/>
              </a:rPr>
              <a:t>© 2013 IBM Corporation</a:t>
            </a:r>
            <a:endParaRPr lang="en-US" altLang="en-US" sz="1800" b="0">
              <a:solidFill>
                <a:schemeClr val="tx1"/>
              </a:solidFill>
              <a:latin typeface="Arial" charset="0"/>
              <a:ea typeface="ＭＳ Ｐゴシック" pitchFamily="34" charset="-128"/>
              <a:cs typeface="+mn-cs"/>
            </a:endParaRPr>
          </a:p>
        </p:txBody>
      </p:sp>
      <p:sp>
        <p:nvSpPr>
          <p:cNvPr id="8" name="Rectangle 2"/>
          <p:cNvSpPr>
            <a:spLocks noGrp="1" noChangeArrowheads="1"/>
          </p:cNvSpPr>
          <p:nvPr>
            <p:ph idx="1"/>
          </p:nvPr>
        </p:nvSpPr>
        <p:spPr bwMode="auto">
          <a:xfrm>
            <a:off x="182563" y="1874839"/>
            <a:ext cx="8686800" cy="4479925"/>
          </a:xfrm>
          <a:prstGeom prst="rect">
            <a:avLst/>
          </a:prstGeom>
          <a:noFill/>
          <a:ln>
            <a:noFill/>
          </a:ln>
          <a:effectLst/>
          <a:extLst>
            <a:ext uri="{FAA26D3D-D897-4be2-8F04-BA451C77F1D7}"/>
          </a:extLst>
        </p:spPr>
        <p:txBody>
          <a:bodyPr lIns="91422" tIns="45712" rIns="91422" bIns="45712"/>
          <a:lstStyle/>
          <a:p>
            <a:pPr lvl="0"/>
            <a:r>
              <a:rPr lang="en-US" noProof="0" dirty="0"/>
              <a:t>Click to edit Master text styles</a:t>
            </a:r>
          </a:p>
          <a:p>
            <a:pPr lvl="1"/>
            <a:r>
              <a:rPr lang="en-US" noProof="0" dirty="0"/>
              <a:t>Second level</a:t>
            </a:r>
          </a:p>
          <a:p>
            <a:pPr lvl="2"/>
            <a:r>
              <a:rPr lang="en-US" noProof="0" dirty="0"/>
              <a:t>Third level</a:t>
            </a:r>
          </a:p>
        </p:txBody>
      </p:sp>
      <p:sp>
        <p:nvSpPr>
          <p:cNvPr id="11" name="Title 1"/>
          <p:cNvSpPr>
            <a:spLocks noGrp="1"/>
          </p:cNvSpPr>
          <p:nvPr>
            <p:ph type="title"/>
          </p:nvPr>
        </p:nvSpPr>
        <p:spPr>
          <a:xfrm>
            <a:off x="182563" y="593726"/>
            <a:ext cx="8686800" cy="639763"/>
          </a:xfrm>
        </p:spPr>
        <p:txBody>
          <a:bodyPr/>
          <a:lstStyle>
            <a:lvl1pPr>
              <a:defRPr>
                <a:solidFill>
                  <a:schemeClr val="tx1"/>
                </a:solidFill>
              </a:defRPr>
            </a:lvl1pPr>
          </a:lstStyle>
          <a:p>
            <a:r>
              <a:rPr lang="en-US" dirty="0" smtClean="0"/>
              <a:t>Click to edit Master title style</a:t>
            </a:r>
            <a:endParaRPr lang="en-US" dirty="0"/>
          </a:p>
        </p:txBody>
      </p:sp>
      <p:sp>
        <p:nvSpPr>
          <p:cNvPr id="10" name="Rectangle 5"/>
          <p:cNvSpPr>
            <a:spLocks noGrp="1" noChangeArrowheads="1"/>
          </p:cNvSpPr>
          <p:nvPr>
            <p:ph type="sldNum" sz="quarter" idx="10"/>
          </p:nvPr>
        </p:nvSpPr>
        <p:spPr bwMode="black">
          <a:xfrm>
            <a:off x="117475" y="6597650"/>
            <a:ext cx="366713" cy="184150"/>
          </a:xfrm>
          <a:extLst>
            <a:ext uri="{FAA26D3D-D897-4be2-8F04-BA451C77F1D7}"/>
          </a:extLst>
        </p:spPr>
        <p:txBody>
          <a:bodyPr wrap="square" lIns="92057" tIns="46029" rIns="92057" bIns="46029" numCol="1" anchor="t" anchorCtr="0" compatLnSpc="1">
            <a:prstTxWarp prst="textNoShape">
              <a:avLst/>
            </a:prstTxWarp>
          </a:bodyPr>
          <a:lstStyle>
            <a:lvl1pPr>
              <a:lnSpc>
                <a:spcPct val="100000"/>
              </a:lnSpc>
              <a:defRPr sz="800">
                <a:solidFill>
                  <a:schemeClr val="tx1"/>
                </a:solidFill>
                <a:cs typeface="Arial" pitchFamily="34" charset="0"/>
              </a:defRPr>
            </a:lvl1pPr>
          </a:lstStyle>
          <a:p>
            <a:pPr>
              <a:defRPr/>
            </a:pPr>
            <a:fld id="{7EC60839-003F-4B27-9767-26FF2E1AC0D0}" type="slidenum">
              <a:rPr lang="en-US"/>
              <a:pPr>
                <a:defRPr/>
              </a:pPr>
              <a:t>‹#›</a:t>
            </a:fld>
            <a:endParaRPr lang="en-US" dirty="0"/>
          </a:p>
        </p:txBody>
      </p:sp>
      <p:sp>
        <p:nvSpPr>
          <p:cNvPr id="13" name="Line 3"/>
          <p:cNvSpPr>
            <a:spLocks noChangeShapeType="1"/>
          </p:cNvSpPr>
          <p:nvPr userDrawn="1"/>
        </p:nvSpPr>
        <p:spPr bwMode="auto">
          <a:xfrm flipV="1">
            <a:off x="239713" y="509588"/>
            <a:ext cx="8672512" cy="0"/>
          </a:xfrm>
          <a:prstGeom prst="line">
            <a:avLst/>
          </a:prstGeom>
          <a:noFill/>
          <a:ln w="9525">
            <a:solidFill>
              <a:schemeClr val="tx1"/>
            </a:solidFill>
            <a:round/>
            <a:headEnd/>
            <a:tailEnd/>
          </a:ln>
          <a:extLst/>
        </p:spPr>
        <p:txBody>
          <a:bodyPr lIns="91431" tIns="45716" rIns="91431" bIns="45716"/>
          <a:lstStyle/>
          <a:p>
            <a:pPr>
              <a:lnSpc>
                <a:spcPct val="90000"/>
              </a:lnSpc>
              <a:defRPr/>
            </a:pPr>
            <a:endParaRPr lang="en-GB">
              <a:latin typeface="Arial" charset="0"/>
              <a:ea typeface="ＭＳ Ｐゴシック" pitchFamily="34" charset="-128"/>
              <a:cs typeface="+mn-cs"/>
            </a:endParaRPr>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r="404"/>
          <a:stretch>
            <a:fillRect/>
          </a:stretch>
        </p:blipFill>
        <p:spPr bwMode="auto">
          <a:xfrm>
            <a:off x="8334375" y="188913"/>
            <a:ext cx="577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SC cop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4938" y="211138"/>
            <a:ext cx="1924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68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4" name="Rectangle 6"/>
          <p:cNvSpPr>
            <a:spLocks noChangeArrowheads="1"/>
          </p:cNvSpPr>
          <p:nvPr/>
        </p:nvSpPr>
        <p:spPr bwMode="black">
          <a:xfrm>
            <a:off x="7616825" y="6578600"/>
            <a:ext cx="1371600" cy="184150"/>
          </a:xfrm>
          <a:prstGeom prst="rect">
            <a:avLst/>
          </a:prstGeom>
          <a:noFill/>
          <a:ln>
            <a:noFill/>
          </a:ln>
          <a:extLst/>
        </p:spPr>
        <p:txBody>
          <a:bodyPr lIns="92066" tIns="46034" rIns="92066" bIns="46034"/>
          <a:lstStyle/>
          <a:p>
            <a:pPr algn="r">
              <a:defRPr/>
            </a:pPr>
            <a:r>
              <a:rPr lang="en-US" altLang="en-US" sz="800" b="0">
                <a:solidFill>
                  <a:schemeClr val="tx1"/>
                </a:solidFill>
                <a:latin typeface="Arial" charset="0"/>
                <a:ea typeface="ＭＳ Ｐゴシック" pitchFamily="34" charset="-128"/>
                <a:cs typeface="+mn-cs"/>
              </a:rPr>
              <a:t>© 2013 IBM Corporation</a:t>
            </a:r>
            <a:endParaRPr lang="en-US" altLang="en-US" sz="1800" b="0">
              <a:solidFill>
                <a:schemeClr val="tx1"/>
              </a:solidFill>
              <a:latin typeface="Arial" charset="0"/>
              <a:ea typeface="ＭＳ Ｐゴシック" pitchFamily="34" charset="-128"/>
              <a:cs typeface="+mn-cs"/>
            </a:endParaRPr>
          </a:p>
        </p:txBody>
      </p:sp>
      <p:sp>
        <p:nvSpPr>
          <p:cNvPr id="6" name="Slide Number Placeholder 1"/>
          <p:cNvSpPr>
            <a:spLocks noGrp="1"/>
          </p:cNvSpPr>
          <p:nvPr>
            <p:ph type="sldNum" sz="quarter" idx="10"/>
          </p:nvPr>
        </p:nvSpPr>
        <p:spPr/>
        <p:txBody>
          <a:bodyPr/>
          <a:lstStyle>
            <a:lvl1pPr algn="ctr">
              <a:defRPr sz="800">
                <a:solidFill>
                  <a:schemeClr val="tx1"/>
                </a:solidFill>
                <a:ea typeface="MS PGothic" pitchFamily="34" charset="-128"/>
              </a:defRPr>
            </a:lvl1pPr>
          </a:lstStyle>
          <a:p>
            <a:pPr>
              <a:defRPr/>
            </a:pPr>
            <a:fld id="{DF1A4113-F670-42E7-B3F7-AB2A2E16B710}" type="slidenum">
              <a:rPr lang="en-US"/>
              <a:pPr>
                <a:defRPr/>
              </a:pPr>
              <a:t>‹#›</a:t>
            </a:fld>
            <a:endParaRPr lang="en-US" dirty="0"/>
          </a:p>
        </p:txBody>
      </p:sp>
      <p:sp>
        <p:nvSpPr>
          <p:cNvPr id="8" name="Line 3"/>
          <p:cNvSpPr>
            <a:spLocks noChangeShapeType="1"/>
          </p:cNvSpPr>
          <p:nvPr userDrawn="1"/>
        </p:nvSpPr>
        <p:spPr bwMode="auto">
          <a:xfrm flipV="1">
            <a:off x="239713" y="509588"/>
            <a:ext cx="8672512" cy="0"/>
          </a:xfrm>
          <a:prstGeom prst="line">
            <a:avLst/>
          </a:prstGeom>
          <a:noFill/>
          <a:ln w="9525">
            <a:solidFill>
              <a:schemeClr val="tx1"/>
            </a:solidFill>
            <a:round/>
            <a:headEnd/>
            <a:tailEnd/>
          </a:ln>
          <a:extLst/>
        </p:spPr>
        <p:txBody>
          <a:bodyPr lIns="91431" tIns="45716" rIns="91431" bIns="45716"/>
          <a:lstStyle/>
          <a:p>
            <a:pPr>
              <a:lnSpc>
                <a:spcPct val="90000"/>
              </a:lnSpc>
              <a:defRPr/>
            </a:pPr>
            <a:endParaRPr lang="en-GB">
              <a:latin typeface="Arial" charset="0"/>
              <a:ea typeface="ＭＳ Ｐゴシック" pitchFamily="34" charset="-128"/>
              <a:cs typeface="+mn-cs"/>
            </a:endParaRPr>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r="404"/>
          <a:stretch>
            <a:fillRect/>
          </a:stretch>
        </p:blipFill>
        <p:spPr bwMode="auto">
          <a:xfrm>
            <a:off x="8334375" y="188913"/>
            <a:ext cx="577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 cop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4938" y="211138"/>
            <a:ext cx="1924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30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74838"/>
            <a:ext cx="42672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CECF97A-9697-4BA8-8CD9-612850C68E13}" type="slidenum">
              <a:rPr lang="en-US" altLang="en-US"/>
              <a:pPr/>
              <a:t>‹#›</a:t>
            </a:fld>
            <a:endParaRPr lang="en-US" altLang="en-US"/>
          </a:p>
        </p:txBody>
      </p:sp>
      <p:sp>
        <p:nvSpPr>
          <p:cNvPr id="6" name="Footer Placeholder 5"/>
          <p:cNvSpPr>
            <a:spLocks noGrp="1"/>
          </p:cNvSpPr>
          <p:nvPr>
            <p:ph type="ftr" sz="quarter" idx="11"/>
          </p:nvPr>
        </p:nvSpPr>
        <p:spPr>
          <a:xfrm>
            <a:off x="1554163" y="6537325"/>
            <a:ext cx="5943600" cy="184150"/>
          </a:xfrm>
          <a:prstGeom prst="rect">
            <a:avLst/>
          </a:prstGeom>
        </p:spPr>
        <p:txBody>
          <a:bodyPr/>
          <a:lstStyle>
            <a:lvl1pPr>
              <a:defRPr>
                <a:latin typeface="Arial" charset="0"/>
              </a:defRPr>
            </a:lvl1pPr>
          </a:lstStyle>
          <a:p>
            <a:pPr>
              <a:defRPr/>
            </a:pPr>
            <a:r>
              <a:rPr lang="en-US"/>
              <a:t>IBM Confidential</a:t>
            </a:r>
          </a:p>
        </p:txBody>
      </p:sp>
      <p:sp>
        <p:nvSpPr>
          <p:cNvPr id="7" name="Date Placeholder 6"/>
          <p:cNvSpPr>
            <a:spLocks noGrp="1"/>
          </p:cNvSpPr>
          <p:nvPr>
            <p:ph type="dt" sz="half" idx="12"/>
          </p:nvPr>
        </p:nvSpPr>
        <p:spPr>
          <a:xfrm>
            <a:off x="549275" y="6537325"/>
            <a:ext cx="1004888" cy="184150"/>
          </a:xfrm>
          <a:prstGeom prst="rect">
            <a:avLst/>
          </a:prstGeom>
        </p:spPr>
        <p:txBody>
          <a:bodyPr/>
          <a:lstStyle>
            <a:lvl1pPr>
              <a:defRPr/>
            </a:lvl1pPr>
          </a:lstStyle>
          <a:p>
            <a:fld id="{53B452E0-6939-407E-A147-E9AF1F528D0D}" type="datetime3">
              <a:rPr lang="en-US" altLang="en-US"/>
              <a:pPr/>
              <a:t>25 June 2014</a:t>
            </a:fld>
            <a:endParaRPr lang="en-US" altLang="en-US"/>
          </a:p>
        </p:txBody>
      </p:sp>
    </p:spTree>
    <p:extLst>
      <p:ext uri="{BB962C8B-B14F-4D97-AF65-F5344CB8AC3E}">
        <p14:creationId xmlns:p14="http://schemas.microsoft.com/office/powerpoint/2010/main" val="256647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fld id="{59320F52-05EC-4B3A-99DF-8E4339A5F641}" type="slidenum">
              <a:rPr lang="en-US" altLang="en-US"/>
              <a:pPr/>
              <a:t>‹#›</a:t>
            </a:fld>
            <a:endParaRPr lang="en-US" altLang="en-US"/>
          </a:p>
        </p:txBody>
      </p:sp>
      <p:sp>
        <p:nvSpPr>
          <p:cNvPr id="4" name="Rectangle 8"/>
          <p:cNvSpPr>
            <a:spLocks noGrp="1" noChangeArrowheads="1"/>
          </p:cNvSpPr>
          <p:nvPr>
            <p:ph type="ftr" sz="quarter" idx="11"/>
          </p:nvPr>
        </p:nvSpPr>
        <p:spPr>
          <a:xfrm>
            <a:off x="1554163" y="6537325"/>
            <a:ext cx="5943600" cy="184150"/>
          </a:xfrm>
          <a:prstGeom prst="rect">
            <a:avLst/>
          </a:prstGeom>
          <a:ln/>
        </p:spPr>
        <p:txBody>
          <a:bodyPr/>
          <a:lstStyle>
            <a:lvl1pPr>
              <a:defRPr/>
            </a:lvl1pPr>
          </a:lstStyle>
          <a:p>
            <a:endParaRPr lang="en-US" altLang="en-US"/>
          </a:p>
        </p:txBody>
      </p:sp>
      <p:sp>
        <p:nvSpPr>
          <p:cNvPr id="5" name="Rectangle 9"/>
          <p:cNvSpPr>
            <a:spLocks noGrp="1" noChangeArrowheads="1"/>
          </p:cNvSpPr>
          <p:nvPr>
            <p:ph type="dt" sz="half" idx="12"/>
          </p:nvPr>
        </p:nvSpPr>
        <p:spPr>
          <a:xfrm>
            <a:off x="549275" y="6537325"/>
            <a:ext cx="1004888" cy="184150"/>
          </a:xfrm>
          <a:prstGeom prst="rect">
            <a:avLst/>
          </a:prstGeom>
          <a:ln/>
        </p:spPr>
        <p:txBody>
          <a:bodyPr/>
          <a:lstStyle>
            <a:lvl1pPr>
              <a:defRPr/>
            </a:lvl1pPr>
          </a:lstStyle>
          <a:p>
            <a:fld id="{C6574395-EF16-4FC8-B60B-BC6A32DC4BC8}" type="datetime3">
              <a:rPr lang="en-US" altLang="en-US"/>
              <a:pPr/>
              <a:t>25 June 2014</a:t>
            </a:fld>
            <a:endParaRPr lang="en-US" altLang="en-US"/>
          </a:p>
        </p:txBody>
      </p:sp>
    </p:spTree>
    <p:extLst>
      <p:ext uri="{BB962C8B-B14F-4D97-AF65-F5344CB8AC3E}">
        <p14:creationId xmlns:p14="http://schemas.microsoft.com/office/powerpoint/2010/main" val="127647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82563" y="1874838"/>
            <a:ext cx="86868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7" name="Line 3"/>
          <p:cNvSpPr>
            <a:spLocks noChangeShapeType="1"/>
          </p:cNvSpPr>
          <p:nvPr/>
        </p:nvSpPr>
        <p:spPr bwMode="auto">
          <a:xfrm flipV="1">
            <a:off x="239713" y="509588"/>
            <a:ext cx="8672512" cy="0"/>
          </a:xfrm>
          <a:prstGeom prst="line">
            <a:avLst/>
          </a:prstGeom>
          <a:noFill/>
          <a:ln w="9525">
            <a:solidFill>
              <a:schemeClr val="tx1"/>
            </a:solidFill>
            <a:round/>
            <a:headEnd/>
            <a:tailEnd/>
          </a:ln>
          <a:extLst/>
        </p:spPr>
        <p:txBody>
          <a:bodyPr lIns="91431" tIns="45716" rIns="91431" bIns="45716"/>
          <a:lstStyle/>
          <a:p>
            <a:pPr>
              <a:lnSpc>
                <a:spcPct val="90000"/>
              </a:lnSpc>
              <a:defRPr/>
            </a:pPr>
            <a:endParaRPr lang="en-GB">
              <a:latin typeface="Arial" charset="0"/>
              <a:ea typeface="ＭＳ Ｐゴシック" pitchFamily="34" charset="-128"/>
              <a:cs typeface="+mn-cs"/>
            </a:endParaRPr>
          </a:p>
        </p:txBody>
      </p:sp>
      <p:sp>
        <p:nvSpPr>
          <p:cNvPr id="1028" name="Rectangle 6"/>
          <p:cNvSpPr>
            <a:spLocks noChangeArrowheads="1"/>
          </p:cNvSpPr>
          <p:nvPr/>
        </p:nvSpPr>
        <p:spPr bwMode="black">
          <a:xfrm>
            <a:off x="7616825" y="6578600"/>
            <a:ext cx="1371600" cy="184150"/>
          </a:xfrm>
          <a:prstGeom prst="rect">
            <a:avLst/>
          </a:prstGeom>
          <a:noFill/>
          <a:ln>
            <a:noFill/>
          </a:ln>
          <a:extLst/>
        </p:spPr>
        <p:txBody>
          <a:bodyPr lIns="92066" tIns="46034" rIns="92066" bIns="46034"/>
          <a:lstStyle/>
          <a:p>
            <a:pPr algn="r">
              <a:defRPr/>
            </a:pPr>
            <a:r>
              <a:rPr lang="en-US" altLang="en-US" sz="800" b="0">
                <a:solidFill>
                  <a:schemeClr val="tx1"/>
                </a:solidFill>
                <a:latin typeface="Arial" charset="0"/>
                <a:ea typeface="ＭＳ Ｐゴシック" pitchFamily="34" charset="-128"/>
                <a:cs typeface="+mn-cs"/>
              </a:rPr>
              <a:t>© 2013 IBM Corporation</a:t>
            </a:r>
            <a:endParaRPr lang="en-US" altLang="en-US" sz="1800" b="0">
              <a:solidFill>
                <a:schemeClr val="tx1"/>
              </a:solidFill>
              <a:latin typeface="Arial" charset="0"/>
              <a:ea typeface="ＭＳ Ｐゴシック" pitchFamily="34" charset="-128"/>
              <a:cs typeface="+mn-cs"/>
            </a:endParaRPr>
          </a:p>
        </p:txBody>
      </p:sp>
      <p:sp>
        <p:nvSpPr>
          <p:cNvPr id="1029" name="Rectangle 9"/>
          <p:cNvSpPr>
            <a:spLocks noGrp="1" noChangeArrowheads="1"/>
          </p:cNvSpPr>
          <p:nvPr>
            <p:ph type="title"/>
          </p:nvPr>
        </p:nvSpPr>
        <p:spPr bwMode="auto">
          <a:xfrm>
            <a:off x="182563" y="593725"/>
            <a:ext cx="868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en-US" altLang="en-US" smtClean="0"/>
              <a:t>Click to edit Master title style</a:t>
            </a:r>
          </a:p>
        </p:txBody>
      </p:sp>
      <p:pic>
        <p:nvPicPr>
          <p:cNvPr id="1030" name="Picture 6"/>
          <p:cNvPicPr>
            <a:picLocks noChangeAspect="1"/>
          </p:cNvPicPr>
          <p:nvPr/>
        </p:nvPicPr>
        <p:blipFill>
          <a:blip r:embed="rId8">
            <a:extLst>
              <a:ext uri="{28A0092B-C50C-407E-A947-70E740481C1C}">
                <a14:useLocalDpi xmlns:a14="http://schemas.microsoft.com/office/drawing/2010/main" val="0"/>
              </a:ext>
            </a:extLst>
          </a:blip>
          <a:srcRect r="404"/>
          <a:stretch>
            <a:fillRect/>
          </a:stretch>
        </p:blipFill>
        <p:spPr bwMode="auto">
          <a:xfrm>
            <a:off x="8334375" y="188913"/>
            <a:ext cx="577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155575" y="6405563"/>
            <a:ext cx="384175" cy="365125"/>
          </a:xfrm>
          <a:prstGeom prst="rect">
            <a:avLst/>
          </a:prstGeom>
        </p:spPr>
        <p:txBody>
          <a:bodyPr vert="horz" lIns="91440" tIns="45720" rIns="91440" bIns="45720" rtlCol="0" anchor="ctr"/>
          <a:lstStyle>
            <a:lvl1pPr algn="ctr">
              <a:lnSpc>
                <a:spcPct val="90000"/>
              </a:lnSpc>
              <a:defRPr sz="800" b="0">
                <a:solidFill>
                  <a:schemeClr val="tx1"/>
                </a:solidFill>
                <a:latin typeface="Arial" pitchFamily="34" charset="0"/>
                <a:ea typeface="MS PGothic" pitchFamily="34" charset="-128"/>
                <a:cs typeface="+mn-cs"/>
              </a:defRPr>
            </a:lvl1pPr>
          </a:lstStyle>
          <a:p>
            <a:pPr>
              <a:defRPr/>
            </a:pPr>
            <a:fld id="{5E1AD95B-7666-4181-94C3-B7D104F5AD7C}" type="slidenum">
              <a:rPr lang="en-US"/>
              <a:pPr>
                <a:defRPr/>
              </a:pPr>
              <a:t>‹#›</a:t>
            </a:fld>
            <a:endParaRPr lang="en-US" dirty="0"/>
          </a:p>
        </p:txBody>
      </p:sp>
      <p:pic>
        <p:nvPicPr>
          <p:cNvPr id="1032" name="Picture 9" descr="SC co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938" y="211138"/>
            <a:ext cx="1924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200">
          <a:solidFill>
            <a:schemeClr val="tx1"/>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2200">
          <a:solidFill>
            <a:schemeClr val="tx1"/>
          </a:solidFill>
          <a:latin typeface="Arial" charset="0"/>
          <a:ea typeface="MS PGothic" pitchFamily="34" charset="-128"/>
          <a:cs typeface="ＭＳ Ｐゴシック" charset="0"/>
        </a:defRPr>
      </a:lvl2pPr>
      <a:lvl3pPr algn="l" rtl="0" eaLnBrk="0" fontAlgn="base" hangingPunct="0">
        <a:lnSpc>
          <a:spcPct val="90000"/>
        </a:lnSpc>
        <a:spcBef>
          <a:spcPct val="0"/>
        </a:spcBef>
        <a:spcAft>
          <a:spcPct val="0"/>
        </a:spcAft>
        <a:defRPr sz="2200">
          <a:solidFill>
            <a:schemeClr val="tx1"/>
          </a:solidFill>
          <a:latin typeface="Arial" charset="0"/>
          <a:ea typeface="MS PGothic" pitchFamily="34" charset="-128"/>
          <a:cs typeface="ＭＳ Ｐゴシック" charset="0"/>
        </a:defRPr>
      </a:lvl3pPr>
      <a:lvl4pPr algn="l" rtl="0" eaLnBrk="0" fontAlgn="base" hangingPunct="0">
        <a:lnSpc>
          <a:spcPct val="90000"/>
        </a:lnSpc>
        <a:spcBef>
          <a:spcPct val="0"/>
        </a:spcBef>
        <a:spcAft>
          <a:spcPct val="0"/>
        </a:spcAft>
        <a:defRPr sz="2200">
          <a:solidFill>
            <a:schemeClr val="tx1"/>
          </a:solidFill>
          <a:latin typeface="Arial" charset="0"/>
          <a:ea typeface="MS PGothic" pitchFamily="34" charset="-128"/>
          <a:cs typeface="ＭＳ Ｐゴシック" charset="0"/>
        </a:defRPr>
      </a:lvl4pPr>
      <a:lvl5pPr algn="l" rtl="0" eaLnBrk="0" fontAlgn="base" hangingPunct="0">
        <a:lnSpc>
          <a:spcPct val="90000"/>
        </a:lnSpc>
        <a:spcBef>
          <a:spcPct val="0"/>
        </a:spcBef>
        <a:spcAft>
          <a:spcPct val="0"/>
        </a:spcAft>
        <a:defRPr sz="2200">
          <a:solidFill>
            <a:schemeClr val="tx1"/>
          </a:solidFill>
          <a:latin typeface="Arial" charset="0"/>
          <a:ea typeface="MS PGothic" pitchFamily="34" charset="-128"/>
          <a:cs typeface="ＭＳ Ｐゴシック" charset="0"/>
        </a:defRPr>
      </a:lvl5pPr>
      <a:lvl6pPr marL="457156" algn="l" rtl="0" fontAlgn="base">
        <a:lnSpc>
          <a:spcPct val="90000"/>
        </a:lnSpc>
        <a:spcBef>
          <a:spcPct val="0"/>
        </a:spcBef>
        <a:spcAft>
          <a:spcPct val="0"/>
        </a:spcAft>
        <a:defRPr sz="2200">
          <a:solidFill>
            <a:schemeClr val="hlink"/>
          </a:solidFill>
          <a:latin typeface="Arial" charset="0"/>
          <a:ea typeface="ＭＳ Ｐゴシック" charset="0"/>
        </a:defRPr>
      </a:lvl6pPr>
      <a:lvl7pPr marL="914312" algn="l" rtl="0" fontAlgn="base">
        <a:lnSpc>
          <a:spcPct val="90000"/>
        </a:lnSpc>
        <a:spcBef>
          <a:spcPct val="0"/>
        </a:spcBef>
        <a:spcAft>
          <a:spcPct val="0"/>
        </a:spcAft>
        <a:defRPr sz="2200">
          <a:solidFill>
            <a:schemeClr val="hlink"/>
          </a:solidFill>
          <a:latin typeface="Arial" charset="0"/>
          <a:ea typeface="ＭＳ Ｐゴシック" charset="0"/>
        </a:defRPr>
      </a:lvl7pPr>
      <a:lvl8pPr marL="1371467" algn="l" rtl="0" fontAlgn="base">
        <a:lnSpc>
          <a:spcPct val="90000"/>
        </a:lnSpc>
        <a:spcBef>
          <a:spcPct val="0"/>
        </a:spcBef>
        <a:spcAft>
          <a:spcPct val="0"/>
        </a:spcAft>
        <a:defRPr sz="2200">
          <a:solidFill>
            <a:schemeClr val="hlink"/>
          </a:solidFill>
          <a:latin typeface="Arial" charset="0"/>
          <a:ea typeface="ＭＳ Ｐゴシック" charset="0"/>
        </a:defRPr>
      </a:lvl8pPr>
      <a:lvl9pPr marL="1828623" algn="l" rtl="0" fontAlgn="base">
        <a:lnSpc>
          <a:spcPct val="90000"/>
        </a:lnSpc>
        <a:spcBef>
          <a:spcPct val="0"/>
        </a:spcBef>
        <a:spcAft>
          <a:spcPct val="0"/>
        </a:spcAft>
        <a:defRPr sz="2200">
          <a:solidFill>
            <a:schemeClr val="hlink"/>
          </a:solidFill>
          <a:latin typeface="Arial" charset="0"/>
          <a:ea typeface="ＭＳ Ｐゴシック" charset="0"/>
        </a:defRPr>
      </a:lvl9pPr>
    </p:titleStyle>
    <p:bodyStyle>
      <a:lvl1pPr marL="171450" indent="-171450" algn="l" rtl="0" eaLnBrk="0" fontAlgn="base" hangingPunct="0">
        <a:spcBef>
          <a:spcPct val="50000"/>
        </a:spcBef>
        <a:spcAft>
          <a:spcPct val="0"/>
        </a:spcAft>
        <a:buClr>
          <a:schemeClr val="tx1"/>
        </a:buClr>
        <a:buFont typeface="Wingdings" pitchFamily="2" charset="2"/>
        <a:buChar char="§"/>
        <a:defRPr sz="1600">
          <a:solidFill>
            <a:schemeClr val="tx1"/>
          </a:solidFill>
          <a:latin typeface="+mn-lt"/>
          <a:ea typeface="MS PGothic" pitchFamily="34" charset="-128"/>
          <a:cs typeface="ＭＳ Ｐゴシック" charset="0"/>
        </a:defRPr>
      </a:lvl1pPr>
      <a:lvl2pPr marL="508000" indent="-161925" algn="l" rtl="0" eaLnBrk="0" fontAlgn="base" hangingPunct="0">
        <a:spcBef>
          <a:spcPct val="0"/>
        </a:spcBef>
        <a:spcAft>
          <a:spcPct val="0"/>
        </a:spcAft>
        <a:buClr>
          <a:schemeClr val="tx1"/>
        </a:buClr>
        <a:buFont typeface="Arial" pitchFamily="34" charset="0"/>
        <a:buChar char="–"/>
        <a:defRPr sz="1600">
          <a:solidFill>
            <a:schemeClr val="tx1"/>
          </a:solidFill>
          <a:latin typeface="+mn-lt"/>
          <a:ea typeface="MS PGothic" pitchFamily="34" charset="-128"/>
        </a:defRPr>
      </a:lvl2pPr>
      <a:lvl3pPr marL="854075" indent="-171450" algn="l" rtl="0" eaLnBrk="0" fontAlgn="base" hangingPunct="0">
        <a:spcBef>
          <a:spcPct val="0"/>
        </a:spcBef>
        <a:spcAft>
          <a:spcPct val="0"/>
        </a:spcAft>
        <a:buClr>
          <a:schemeClr val="tx1"/>
        </a:buClr>
        <a:buChar char="•"/>
        <a:defRPr sz="1600">
          <a:solidFill>
            <a:schemeClr val="tx1"/>
          </a:solidFill>
          <a:latin typeface="+mn-lt"/>
          <a:ea typeface="MS PGothic" pitchFamily="34" charset="-128"/>
        </a:defRPr>
      </a:lvl3pPr>
      <a:lvl4pPr marL="1201738" indent="-171450" algn="l" rtl="0" eaLnBrk="0" fontAlgn="base" hangingPunct="0">
        <a:spcBef>
          <a:spcPct val="20000"/>
        </a:spcBef>
        <a:spcAft>
          <a:spcPct val="0"/>
        </a:spcAft>
        <a:buClr>
          <a:schemeClr val="bg1"/>
        </a:buClr>
        <a:buChar char="–"/>
        <a:defRPr sz="1600">
          <a:solidFill>
            <a:schemeClr val="bg1"/>
          </a:solidFill>
          <a:latin typeface="+mn-lt"/>
          <a:ea typeface="MS PGothic" pitchFamily="34" charset="-128"/>
        </a:defRPr>
      </a:lvl4pPr>
      <a:lvl5pPr marL="1538288" indent="-161925" algn="l" rtl="0" eaLnBrk="0" fontAlgn="base" hangingPunct="0">
        <a:spcBef>
          <a:spcPct val="20000"/>
        </a:spcBef>
        <a:spcAft>
          <a:spcPct val="0"/>
        </a:spcAft>
        <a:buClr>
          <a:schemeClr val="bg1"/>
        </a:buClr>
        <a:buChar char="»"/>
        <a:defRPr sz="1600">
          <a:solidFill>
            <a:schemeClr val="bg1"/>
          </a:solidFill>
          <a:latin typeface="+mn-lt"/>
          <a:ea typeface="MS PGothic" pitchFamily="34" charset="-128"/>
        </a:defRPr>
      </a:lvl5pPr>
      <a:lvl6pPr marL="1996882" indent="-163497" algn="l" rtl="0" fontAlgn="base">
        <a:spcBef>
          <a:spcPct val="20000"/>
        </a:spcBef>
        <a:spcAft>
          <a:spcPct val="0"/>
        </a:spcAft>
        <a:buClr>
          <a:schemeClr val="bg1"/>
        </a:buClr>
        <a:buChar char="»"/>
        <a:defRPr sz="1600">
          <a:solidFill>
            <a:schemeClr val="bg1"/>
          </a:solidFill>
          <a:latin typeface="+mn-lt"/>
          <a:ea typeface="+mn-ea"/>
        </a:defRPr>
      </a:lvl6pPr>
      <a:lvl7pPr marL="2454037" indent="-163497" algn="l" rtl="0" fontAlgn="base">
        <a:spcBef>
          <a:spcPct val="20000"/>
        </a:spcBef>
        <a:spcAft>
          <a:spcPct val="0"/>
        </a:spcAft>
        <a:buClr>
          <a:schemeClr val="bg1"/>
        </a:buClr>
        <a:buChar char="»"/>
        <a:defRPr sz="1600">
          <a:solidFill>
            <a:schemeClr val="bg1"/>
          </a:solidFill>
          <a:latin typeface="+mn-lt"/>
          <a:ea typeface="+mn-ea"/>
        </a:defRPr>
      </a:lvl7pPr>
      <a:lvl8pPr marL="2911193" indent="-163497" algn="l" rtl="0" fontAlgn="base">
        <a:spcBef>
          <a:spcPct val="20000"/>
        </a:spcBef>
        <a:spcAft>
          <a:spcPct val="0"/>
        </a:spcAft>
        <a:buClr>
          <a:schemeClr val="bg1"/>
        </a:buClr>
        <a:buChar char="»"/>
        <a:defRPr sz="1600">
          <a:solidFill>
            <a:schemeClr val="bg1"/>
          </a:solidFill>
          <a:latin typeface="+mn-lt"/>
          <a:ea typeface="+mn-ea"/>
        </a:defRPr>
      </a:lvl8pPr>
      <a:lvl9pPr marL="3368349" indent="-163497" algn="l" rtl="0" fontAlgn="base">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156" rtl="0" eaLnBrk="1" latinLnBrk="0" hangingPunct="1">
        <a:defRPr sz="1800" kern="1200">
          <a:solidFill>
            <a:schemeClr val="tx1"/>
          </a:solidFill>
          <a:latin typeface="+mn-lt"/>
          <a:ea typeface="+mn-ea"/>
          <a:cs typeface="+mn-cs"/>
        </a:defRPr>
      </a:lvl1pPr>
      <a:lvl2pPr marL="457156" algn="l" defTabSz="457156" rtl="0" eaLnBrk="1" latinLnBrk="0" hangingPunct="1">
        <a:defRPr sz="1800" kern="1200">
          <a:solidFill>
            <a:schemeClr val="tx1"/>
          </a:solidFill>
          <a:latin typeface="+mn-lt"/>
          <a:ea typeface="+mn-ea"/>
          <a:cs typeface="+mn-cs"/>
        </a:defRPr>
      </a:lvl2pPr>
      <a:lvl3pPr marL="914312" algn="l" defTabSz="457156" rtl="0" eaLnBrk="1" latinLnBrk="0" hangingPunct="1">
        <a:defRPr sz="1800" kern="1200">
          <a:solidFill>
            <a:schemeClr val="tx1"/>
          </a:solidFill>
          <a:latin typeface="+mn-lt"/>
          <a:ea typeface="+mn-ea"/>
          <a:cs typeface="+mn-cs"/>
        </a:defRPr>
      </a:lvl3pPr>
      <a:lvl4pPr marL="1371467" algn="l" defTabSz="457156" rtl="0" eaLnBrk="1" latinLnBrk="0" hangingPunct="1">
        <a:defRPr sz="1800" kern="1200">
          <a:solidFill>
            <a:schemeClr val="tx1"/>
          </a:solidFill>
          <a:latin typeface="+mn-lt"/>
          <a:ea typeface="+mn-ea"/>
          <a:cs typeface="+mn-cs"/>
        </a:defRPr>
      </a:lvl4pPr>
      <a:lvl5pPr marL="1828623" algn="l" defTabSz="457156" rtl="0" eaLnBrk="1" latinLnBrk="0" hangingPunct="1">
        <a:defRPr sz="1800" kern="1200">
          <a:solidFill>
            <a:schemeClr val="tx1"/>
          </a:solidFill>
          <a:latin typeface="+mn-lt"/>
          <a:ea typeface="+mn-ea"/>
          <a:cs typeface="+mn-cs"/>
        </a:defRPr>
      </a:lvl5pPr>
      <a:lvl6pPr marL="2285779" algn="l" defTabSz="457156" rtl="0" eaLnBrk="1" latinLnBrk="0" hangingPunct="1">
        <a:defRPr sz="1800" kern="1200">
          <a:solidFill>
            <a:schemeClr val="tx1"/>
          </a:solidFill>
          <a:latin typeface="+mn-lt"/>
          <a:ea typeface="+mn-ea"/>
          <a:cs typeface="+mn-cs"/>
        </a:defRPr>
      </a:lvl6pPr>
      <a:lvl7pPr marL="2742935" algn="l" defTabSz="457156" rtl="0" eaLnBrk="1" latinLnBrk="0" hangingPunct="1">
        <a:defRPr sz="1800" kern="1200">
          <a:solidFill>
            <a:schemeClr val="tx1"/>
          </a:solidFill>
          <a:latin typeface="+mn-lt"/>
          <a:ea typeface="+mn-ea"/>
          <a:cs typeface="+mn-cs"/>
        </a:defRPr>
      </a:lvl7pPr>
      <a:lvl8pPr marL="3200090" algn="l" defTabSz="457156" rtl="0" eaLnBrk="1" latinLnBrk="0" hangingPunct="1">
        <a:defRPr sz="1800" kern="1200">
          <a:solidFill>
            <a:schemeClr val="tx1"/>
          </a:solidFill>
          <a:latin typeface="+mn-lt"/>
          <a:ea typeface="+mn-ea"/>
          <a:cs typeface="+mn-cs"/>
        </a:defRPr>
      </a:lvl8pPr>
      <a:lvl9pPr marL="3657246" algn="l" defTabSz="4571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mailto:Matthew.robinson@uk.ibm.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7.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image" Target="../media/image51.emf"/><Relationship Id="rId3" Type="http://schemas.openxmlformats.org/officeDocument/2006/relationships/slide" Target="slide3.xml"/><Relationship Id="rId7" Type="http://schemas.openxmlformats.org/officeDocument/2006/relationships/image" Target="../media/image45.wmf"/><Relationship Id="rId12" Type="http://schemas.openxmlformats.org/officeDocument/2006/relationships/image" Target="../media/image5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emf"/><Relationship Id="rId11" Type="http://schemas.openxmlformats.org/officeDocument/2006/relationships/image" Target="../media/image49.emf"/><Relationship Id="rId5" Type="http://schemas.openxmlformats.org/officeDocument/2006/relationships/image" Target="../media/image43.emf"/><Relationship Id="rId10" Type="http://schemas.openxmlformats.org/officeDocument/2006/relationships/image" Target="../media/image48.emf"/><Relationship Id="rId4" Type="http://schemas.openxmlformats.org/officeDocument/2006/relationships/image" Target="../media/image42.wmf"/><Relationship Id="rId9" Type="http://schemas.openxmlformats.org/officeDocument/2006/relationships/image" Target="../media/image47.emf"/><Relationship Id="rId14" Type="http://schemas.openxmlformats.org/officeDocument/2006/relationships/image" Target="../media/image52.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hyperlink" Target="http://www.analyticszone.com/" TargetMode="External"/><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jpe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hyperlink" Target="http://www.ibm.com/developerworks/" TargetMode="External"/><Relationship Id="rId9"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Screen Shot 2013-04-16 at 5.47.4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0338" y="149225"/>
            <a:ext cx="11779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ubtitle 2"/>
          <p:cNvSpPr>
            <a:spLocks noGrp="1"/>
          </p:cNvSpPr>
          <p:nvPr>
            <p:ph type="subTitle" idx="4294967295"/>
          </p:nvPr>
        </p:nvSpPr>
        <p:spPr>
          <a:xfrm>
            <a:off x="231775" y="1057358"/>
            <a:ext cx="7823200" cy="706438"/>
          </a:xfrm>
        </p:spPr>
        <p:txBody>
          <a:bodyPr/>
          <a:lstStyle/>
          <a:p>
            <a:pPr marL="0" indent="0" eaLnBrk="1" hangingPunct="1">
              <a:lnSpc>
                <a:spcPct val="85000"/>
              </a:lnSpc>
              <a:spcBef>
                <a:spcPct val="0"/>
              </a:spcBef>
              <a:buFont typeface="Wingdings" pitchFamily="2" charset="2"/>
              <a:buNone/>
            </a:pPr>
            <a:r>
              <a:rPr lang="en-GB" altLang="en-US" sz="2400" b="1" dirty="0" smtClean="0">
                <a:solidFill>
                  <a:srgbClr val="003F69"/>
                </a:solidFill>
                <a:cs typeface="Arial" pitchFamily="34" charset="0"/>
              </a:rPr>
              <a:t>Introduction to Business Analytics, </a:t>
            </a:r>
            <a:r>
              <a:rPr lang="en-GB" altLang="en-US" sz="2400" b="1" dirty="0" err="1" smtClean="0">
                <a:solidFill>
                  <a:srgbClr val="003F69"/>
                </a:solidFill>
                <a:cs typeface="Arial" pitchFamily="34" charset="0"/>
              </a:rPr>
              <a:t>Cognos</a:t>
            </a:r>
            <a:r>
              <a:rPr lang="en-GB" altLang="en-US" sz="2400" b="1" dirty="0" smtClean="0">
                <a:solidFill>
                  <a:srgbClr val="003F69"/>
                </a:solidFill>
                <a:cs typeface="Arial" pitchFamily="34" charset="0"/>
              </a:rPr>
              <a:t> and SPSS</a:t>
            </a:r>
          </a:p>
          <a:p>
            <a:pPr marL="0" indent="0" eaLnBrk="1" hangingPunct="1">
              <a:lnSpc>
                <a:spcPct val="85000"/>
              </a:lnSpc>
              <a:spcBef>
                <a:spcPct val="0"/>
              </a:spcBef>
              <a:buFont typeface="Wingdings" pitchFamily="2" charset="2"/>
              <a:buNone/>
            </a:pPr>
            <a:endParaRPr lang="en-GB" altLang="en-US" sz="2400" b="1" dirty="0" smtClean="0">
              <a:solidFill>
                <a:srgbClr val="003F69"/>
              </a:solidFill>
              <a:cs typeface="Arial" pitchFamily="34" charset="0"/>
            </a:endParaRPr>
          </a:p>
          <a:p>
            <a:pPr marL="0" indent="0" eaLnBrk="1" hangingPunct="1">
              <a:lnSpc>
                <a:spcPct val="85000"/>
              </a:lnSpc>
              <a:spcBef>
                <a:spcPct val="0"/>
              </a:spcBef>
              <a:buFont typeface="Wingdings" pitchFamily="2" charset="2"/>
              <a:buNone/>
            </a:pPr>
            <a:endParaRPr lang="en-US" altLang="en-US" sz="2400" dirty="0" smtClean="0">
              <a:solidFill>
                <a:srgbClr val="003F69"/>
              </a:solidFill>
              <a:cs typeface="Arial" pitchFamily="34" charset="0"/>
            </a:endParaRPr>
          </a:p>
          <a:p>
            <a:pPr marL="0" indent="0" eaLnBrk="1" hangingPunct="1">
              <a:lnSpc>
                <a:spcPct val="85000"/>
              </a:lnSpc>
              <a:spcBef>
                <a:spcPct val="0"/>
              </a:spcBef>
              <a:buFont typeface="Wingdings" pitchFamily="2" charset="2"/>
              <a:buNone/>
            </a:pPr>
            <a:r>
              <a:rPr lang="en-GB" altLang="en-US" sz="2000" dirty="0" err="1" smtClean="0">
                <a:solidFill>
                  <a:srgbClr val="003F69"/>
                </a:solidFill>
                <a:cs typeface="Arial" pitchFamily="34" charset="0"/>
              </a:rPr>
              <a:t>Matthe</a:t>
            </a:r>
            <a:r>
              <a:rPr lang="en-US" altLang="en-US" sz="2000" dirty="0" smtClean="0">
                <a:solidFill>
                  <a:srgbClr val="003F69"/>
                </a:solidFill>
                <a:cs typeface="Arial" pitchFamily="34" charset="0"/>
              </a:rPr>
              <a:t>w Robinson – IBM Business Analytics Specialty Architect</a:t>
            </a:r>
          </a:p>
          <a:p>
            <a:pPr marL="0" indent="0" eaLnBrk="1" hangingPunct="1">
              <a:lnSpc>
                <a:spcPct val="85000"/>
              </a:lnSpc>
              <a:spcBef>
                <a:spcPct val="0"/>
              </a:spcBef>
              <a:buFont typeface="Wingdings" pitchFamily="2" charset="2"/>
              <a:buNone/>
            </a:pPr>
            <a:r>
              <a:rPr lang="en-US" altLang="en-US" sz="2000" dirty="0" smtClean="0">
                <a:solidFill>
                  <a:srgbClr val="003F69"/>
                </a:solidFill>
                <a:cs typeface="Arial" pitchFamily="34" charset="0"/>
                <a:hlinkClick r:id="rId4"/>
              </a:rPr>
              <a:t>Matthew.robinson@uk.ibm.com</a:t>
            </a:r>
            <a:endParaRPr lang="en-US" altLang="en-US" sz="2000" dirty="0" smtClean="0">
              <a:solidFill>
                <a:srgbClr val="003F69"/>
              </a:solidFill>
              <a:cs typeface="Arial" pitchFamily="34" charset="0"/>
            </a:endParaRPr>
          </a:p>
          <a:p>
            <a:pPr marL="0" indent="0" eaLnBrk="1" hangingPunct="1">
              <a:lnSpc>
                <a:spcPct val="85000"/>
              </a:lnSpc>
              <a:spcBef>
                <a:spcPct val="0"/>
              </a:spcBef>
              <a:buFont typeface="Wingdings" pitchFamily="2" charset="2"/>
              <a:buNone/>
            </a:pPr>
            <a:r>
              <a:rPr lang="en-US" altLang="en-US" sz="2000" dirty="0" smtClean="0">
                <a:solidFill>
                  <a:srgbClr val="003F69"/>
                </a:solidFill>
                <a:cs typeface="Arial" pitchFamily="34" charset="0"/>
              </a:rPr>
              <a:t>+44(0)7810 554642</a:t>
            </a:r>
          </a:p>
        </p:txBody>
      </p:sp>
      <p:pic>
        <p:nvPicPr>
          <p:cNvPr id="9220" name="Picture 7" descr="SAnalytics_PPT_MasterGraphics_122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3700463"/>
            <a:ext cx="8631238"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98762" y="1080655"/>
            <a:ext cx="8193974" cy="5379521"/>
            <a:chOff x="1094509" y="1498002"/>
            <a:chExt cx="6932815" cy="4502075"/>
          </a:xfrm>
        </p:grpSpPr>
        <p:sp>
          <p:nvSpPr>
            <p:cNvPr id="17" name="object 17"/>
            <p:cNvSpPr/>
            <p:nvPr/>
          </p:nvSpPr>
          <p:spPr>
            <a:xfrm>
              <a:off x="1097280" y="1498002"/>
              <a:ext cx="6924502" cy="3418242"/>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3458095" y="3278392"/>
              <a:ext cx="2125287" cy="1374289"/>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3341717" y="3240741"/>
              <a:ext cx="2125287" cy="1374289"/>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0"/>
            <p:cNvSpPr/>
            <p:nvPr/>
          </p:nvSpPr>
          <p:spPr>
            <a:xfrm>
              <a:off x="3372197" y="3264946"/>
              <a:ext cx="2003367" cy="1320500"/>
            </a:xfrm>
            <a:prstGeom prst="rect">
              <a:avLst/>
            </a:prstGeom>
            <a:blipFill>
              <a:blip r:embed="rId5" cstate="print"/>
              <a:stretch>
                <a:fillRect/>
              </a:stretch>
            </a:blipFill>
          </p:spPr>
          <p:txBody>
            <a:bodyPr wrap="square" lIns="0" tIns="0" rIns="0" bIns="0" rtlCol="0">
              <a:noAutofit/>
            </a:bodyPr>
            <a:lstStyle/>
            <a:p>
              <a:endParaRPr/>
            </a:p>
          </p:txBody>
        </p:sp>
        <p:sp>
          <p:nvSpPr>
            <p:cNvPr id="21" name="object 21"/>
            <p:cNvSpPr/>
            <p:nvPr/>
          </p:nvSpPr>
          <p:spPr>
            <a:xfrm>
              <a:off x="1094509" y="2718996"/>
              <a:ext cx="6927273" cy="3170816"/>
            </a:xfrm>
            <a:prstGeom prst="rect">
              <a:avLst/>
            </a:prstGeom>
            <a:blipFill>
              <a:blip r:embed="rId6" cstate="print"/>
              <a:stretch>
                <a:fillRect/>
              </a:stretch>
            </a:blipFill>
          </p:spPr>
          <p:txBody>
            <a:bodyPr wrap="square" lIns="0" tIns="0" rIns="0" bIns="0" rtlCol="0">
              <a:noAutofit/>
            </a:bodyPr>
            <a:lstStyle/>
            <a:p>
              <a:endParaRPr/>
            </a:p>
          </p:txBody>
        </p:sp>
        <p:sp>
          <p:nvSpPr>
            <p:cNvPr id="22" name="object 22"/>
            <p:cNvSpPr/>
            <p:nvPr/>
          </p:nvSpPr>
          <p:spPr>
            <a:xfrm>
              <a:off x="3458095" y="3278392"/>
              <a:ext cx="2125287" cy="1374289"/>
            </a:xfrm>
            <a:prstGeom prst="rect">
              <a:avLst/>
            </a:prstGeom>
            <a:blipFill>
              <a:blip r:embed="rId7" cstate="print"/>
              <a:stretch>
                <a:fillRect/>
              </a:stretch>
            </a:blipFill>
          </p:spPr>
          <p:txBody>
            <a:bodyPr wrap="square" lIns="0" tIns="0" rIns="0" bIns="0" rtlCol="0">
              <a:noAutofit/>
            </a:bodyPr>
            <a:lstStyle/>
            <a:p>
              <a:endParaRPr/>
            </a:p>
          </p:txBody>
        </p:sp>
        <p:sp>
          <p:nvSpPr>
            <p:cNvPr id="23" name="object 23"/>
            <p:cNvSpPr/>
            <p:nvPr/>
          </p:nvSpPr>
          <p:spPr>
            <a:xfrm>
              <a:off x="3341717" y="3240741"/>
              <a:ext cx="2125287" cy="1374289"/>
            </a:xfrm>
            <a:prstGeom prst="rect">
              <a:avLst/>
            </a:prstGeom>
            <a:blipFill>
              <a:blip r:embed="rId8" cstate="print"/>
              <a:stretch>
                <a:fillRect/>
              </a:stretch>
            </a:blipFill>
          </p:spPr>
          <p:txBody>
            <a:bodyPr wrap="square" lIns="0" tIns="0" rIns="0" bIns="0" rtlCol="0">
              <a:noAutofit/>
            </a:bodyPr>
            <a:lstStyle/>
            <a:p>
              <a:endParaRPr/>
            </a:p>
          </p:txBody>
        </p:sp>
        <p:sp>
          <p:nvSpPr>
            <p:cNvPr id="24" name="object 24"/>
            <p:cNvSpPr/>
            <p:nvPr/>
          </p:nvSpPr>
          <p:spPr>
            <a:xfrm>
              <a:off x="3372197" y="3264946"/>
              <a:ext cx="2003367" cy="1320500"/>
            </a:xfrm>
            <a:prstGeom prst="rect">
              <a:avLst/>
            </a:prstGeom>
            <a:blipFill>
              <a:blip r:embed="rId9" cstate="print"/>
              <a:stretch>
                <a:fillRect/>
              </a:stretch>
            </a:blipFill>
          </p:spPr>
          <p:txBody>
            <a:bodyPr wrap="square" lIns="0" tIns="0" rIns="0" bIns="0" rtlCol="0">
              <a:noAutofit/>
            </a:bodyPr>
            <a:lstStyle/>
            <a:p>
              <a:endParaRPr/>
            </a:p>
          </p:txBody>
        </p:sp>
        <p:sp>
          <p:nvSpPr>
            <p:cNvPr id="25" name="object 25"/>
            <p:cNvSpPr/>
            <p:nvPr/>
          </p:nvSpPr>
          <p:spPr>
            <a:xfrm>
              <a:off x="3458095" y="3278392"/>
              <a:ext cx="2125287" cy="1374289"/>
            </a:xfrm>
            <a:prstGeom prst="rect">
              <a:avLst/>
            </a:prstGeom>
            <a:blipFill>
              <a:blip r:embed="rId7" cstate="print"/>
              <a:stretch>
                <a:fillRect/>
              </a:stretch>
            </a:blipFill>
          </p:spPr>
          <p:txBody>
            <a:bodyPr wrap="square" lIns="0" tIns="0" rIns="0" bIns="0" rtlCol="0">
              <a:noAutofit/>
            </a:bodyPr>
            <a:lstStyle/>
            <a:p>
              <a:endParaRPr/>
            </a:p>
          </p:txBody>
        </p:sp>
        <p:sp>
          <p:nvSpPr>
            <p:cNvPr id="26" name="object 26"/>
            <p:cNvSpPr/>
            <p:nvPr/>
          </p:nvSpPr>
          <p:spPr>
            <a:xfrm>
              <a:off x="3341717" y="3240741"/>
              <a:ext cx="2125287" cy="1374289"/>
            </a:xfrm>
            <a:prstGeom prst="rect">
              <a:avLst/>
            </a:prstGeom>
            <a:blipFill>
              <a:blip r:embed="rId8" cstate="print"/>
              <a:stretch>
                <a:fillRect/>
              </a:stretch>
            </a:blipFill>
          </p:spPr>
          <p:txBody>
            <a:bodyPr wrap="square" lIns="0" tIns="0" rIns="0" bIns="0" rtlCol="0">
              <a:noAutofit/>
            </a:bodyPr>
            <a:lstStyle/>
            <a:p>
              <a:endParaRPr/>
            </a:p>
          </p:txBody>
        </p:sp>
        <p:sp>
          <p:nvSpPr>
            <p:cNvPr id="27" name="object 27"/>
            <p:cNvSpPr/>
            <p:nvPr/>
          </p:nvSpPr>
          <p:spPr>
            <a:xfrm>
              <a:off x="3372197" y="3264946"/>
              <a:ext cx="2003367" cy="1320500"/>
            </a:xfrm>
            <a:prstGeom prst="rect">
              <a:avLst/>
            </a:prstGeom>
            <a:blipFill>
              <a:blip r:embed="rId9" cstate="print"/>
              <a:stretch>
                <a:fillRect/>
              </a:stretch>
            </a:blipFill>
          </p:spPr>
          <p:txBody>
            <a:bodyPr wrap="square" lIns="0" tIns="0" rIns="0" bIns="0" rtlCol="0">
              <a:noAutofit/>
            </a:bodyPr>
            <a:lstStyle/>
            <a:p>
              <a:endParaRPr/>
            </a:p>
          </p:txBody>
        </p:sp>
        <p:sp>
          <p:nvSpPr>
            <p:cNvPr id="28" name="object 28"/>
            <p:cNvSpPr/>
            <p:nvPr/>
          </p:nvSpPr>
          <p:spPr>
            <a:xfrm>
              <a:off x="3258590" y="3098203"/>
              <a:ext cx="2618508" cy="1204856"/>
            </a:xfrm>
            <a:prstGeom prst="rect">
              <a:avLst/>
            </a:prstGeom>
            <a:blipFill>
              <a:blip r:embed="rId10" cstate="print"/>
              <a:stretch>
                <a:fillRect/>
              </a:stretch>
            </a:blipFill>
          </p:spPr>
          <p:txBody>
            <a:bodyPr wrap="square" lIns="0" tIns="0" rIns="0" bIns="0" rtlCol="0">
              <a:noAutofit/>
            </a:bodyPr>
            <a:lstStyle/>
            <a:p>
              <a:endParaRPr/>
            </a:p>
          </p:txBody>
        </p:sp>
        <p:sp>
          <p:nvSpPr>
            <p:cNvPr id="29" name="object 29"/>
            <p:cNvSpPr/>
            <p:nvPr/>
          </p:nvSpPr>
          <p:spPr>
            <a:xfrm>
              <a:off x="1097280" y="4504764"/>
              <a:ext cx="6930044" cy="1495313"/>
            </a:xfrm>
            <a:prstGeom prst="rect">
              <a:avLst/>
            </a:prstGeom>
            <a:blipFill>
              <a:blip r:embed="rId11" cstate="print"/>
              <a:stretch>
                <a:fillRect/>
              </a:stretch>
            </a:blipFill>
          </p:spPr>
          <p:txBody>
            <a:bodyPr wrap="square" lIns="0" tIns="0" rIns="0" bIns="0" rtlCol="0">
              <a:noAutofit/>
            </a:bodyPr>
            <a:lstStyle/>
            <a:p>
              <a:endParaRPr/>
            </a:p>
          </p:txBody>
        </p:sp>
        <p:sp>
          <p:nvSpPr>
            <p:cNvPr id="12" name="object 12"/>
            <p:cNvSpPr txBox="1"/>
            <p:nvPr/>
          </p:nvSpPr>
          <p:spPr>
            <a:xfrm>
              <a:off x="4184635" y="2154768"/>
              <a:ext cx="766417" cy="347831"/>
            </a:xfrm>
            <a:prstGeom prst="rect">
              <a:avLst/>
            </a:prstGeom>
          </p:spPr>
          <p:txBody>
            <a:bodyPr wrap="square" lIns="0" tIns="0" rIns="0" bIns="0" rtlCol="0">
              <a:noAutofit/>
            </a:bodyPr>
            <a:lstStyle/>
            <a:p>
              <a:pPr marL="11397">
                <a:lnSpc>
                  <a:spcPts val="1324"/>
                </a:lnSpc>
                <a:spcBef>
                  <a:spcPts val="66"/>
                </a:spcBef>
              </a:pPr>
              <a:r>
                <a:rPr sz="1400" spc="8" dirty="0">
                  <a:solidFill>
                    <a:srgbClr val="FFFFFF"/>
                  </a:solidFill>
                  <a:latin typeface="Arial"/>
                  <a:cs typeface="Arial"/>
                </a:rPr>
                <a:t>A</a:t>
              </a:r>
              <a:r>
                <a:rPr sz="1400" spc="-4" dirty="0">
                  <a:solidFill>
                    <a:srgbClr val="FFFFFF"/>
                  </a:solidFill>
                  <a:latin typeface="Arial"/>
                  <a:cs typeface="Arial"/>
                </a:rPr>
                <a:t>d</a:t>
              </a:r>
              <a:r>
                <a:rPr sz="1400" spc="-8" dirty="0">
                  <a:solidFill>
                    <a:srgbClr val="FFFFFF"/>
                  </a:solidFill>
                  <a:latin typeface="Arial"/>
                  <a:cs typeface="Arial"/>
                </a:rPr>
                <a:t>-</a:t>
              </a:r>
              <a:r>
                <a:rPr sz="1400" spc="-4" dirty="0">
                  <a:solidFill>
                    <a:srgbClr val="FFFFFF"/>
                  </a:solidFill>
                  <a:latin typeface="Arial"/>
                  <a:cs typeface="Arial"/>
                </a:rPr>
                <a:t>ho</a:t>
              </a:r>
              <a:r>
                <a:rPr sz="1400" dirty="0">
                  <a:solidFill>
                    <a:srgbClr val="FFFFFF"/>
                  </a:solidFill>
                  <a:latin typeface="Arial"/>
                  <a:cs typeface="Arial"/>
                </a:rPr>
                <a:t>c</a:t>
              </a:r>
              <a:endParaRPr sz="1400" dirty="0">
                <a:latin typeface="Arial"/>
                <a:cs typeface="Arial"/>
              </a:endParaRPr>
            </a:p>
            <a:p>
              <a:pPr marL="11397" marR="23796">
                <a:lnSpc>
                  <a:spcPts val="1355"/>
                </a:lnSpc>
                <a:spcBef>
                  <a:spcPts val="1"/>
                </a:spcBef>
              </a:pPr>
              <a:r>
                <a:rPr sz="1400" spc="-4" dirty="0">
                  <a:solidFill>
                    <a:srgbClr val="FFFFFF"/>
                  </a:solidFill>
                  <a:latin typeface="Arial"/>
                  <a:cs typeface="Arial"/>
                </a:rPr>
                <a:t>Que</a:t>
              </a:r>
              <a:r>
                <a:rPr sz="1400" spc="-8" dirty="0">
                  <a:solidFill>
                    <a:srgbClr val="FFFFFF"/>
                  </a:solidFill>
                  <a:latin typeface="Arial"/>
                  <a:cs typeface="Arial"/>
                </a:rPr>
                <a:t>r</a:t>
              </a:r>
              <a:r>
                <a:rPr sz="1400" dirty="0">
                  <a:solidFill>
                    <a:srgbClr val="FFFFFF"/>
                  </a:solidFill>
                  <a:latin typeface="Arial"/>
                  <a:cs typeface="Arial"/>
                </a:rPr>
                <a:t>y</a:t>
              </a:r>
              <a:endParaRPr sz="1400" dirty="0">
                <a:latin typeface="Arial"/>
                <a:cs typeface="Arial"/>
              </a:endParaRPr>
            </a:p>
          </p:txBody>
        </p:sp>
        <p:sp>
          <p:nvSpPr>
            <p:cNvPr id="11" name="object 11"/>
            <p:cNvSpPr txBox="1"/>
            <p:nvPr/>
          </p:nvSpPr>
          <p:spPr>
            <a:xfrm>
              <a:off x="5194996" y="2409725"/>
              <a:ext cx="956421" cy="347831"/>
            </a:xfrm>
            <a:prstGeom prst="rect">
              <a:avLst/>
            </a:prstGeom>
          </p:spPr>
          <p:txBody>
            <a:bodyPr wrap="square" lIns="0" tIns="0" rIns="0" bIns="0" rtlCol="0">
              <a:noAutofit/>
            </a:bodyPr>
            <a:lstStyle/>
            <a:p>
              <a:pPr marL="11397" marR="5470">
                <a:lnSpc>
                  <a:spcPts val="1324"/>
                </a:lnSpc>
                <a:spcBef>
                  <a:spcPts val="66"/>
                </a:spcBef>
              </a:pPr>
              <a:r>
                <a:rPr sz="1300" spc="4" dirty="0">
                  <a:solidFill>
                    <a:srgbClr val="FFFFFF"/>
                  </a:solidFill>
                  <a:latin typeface="Arial"/>
                  <a:cs typeface="Arial"/>
                </a:rPr>
                <a:t>R</a:t>
              </a:r>
              <a:r>
                <a:rPr sz="1300" spc="-4" dirty="0">
                  <a:solidFill>
                    <a:srgbClr val="FFFFFF"/>
                  </a:solidFill>
                  <a:latin typeface="Arial"/>
                  <a:cs typeface="Arial"/>
                </a:rPr>
                <a:t>ea</a:t>
              </a:r>
              <a:r>
                <a:rPr sz="1300" spc="4" dirty="0">
                  <a:solidFill>
                    <a:srgbClr val="FFFFFF"/>
                  </a:solidFill>
                  <a:latin typeface="Arial"/>
                  <a:cs typeface="Arial"/>
                </a:rPr>
                <a:t>l</a:t>
              </a:r>
              <a:r>
                <a:rPr sz="1300" spc="-8" dirty="0">
                  <a:solidFill>
                    <a:srgbClr val="FFFFFF"/>
                  </a:solidFill>
                  <a:latin typeface="Arial"/>
                  <a:cs typeface="Arial"/>
                </a:rPr>
                <a:t>-</a:t>
              </a:r>
              <a:r>
                <a:rPr sz="1300" spc="-31" dirty="0">
                  <a:solidFill>
                    <a:srgbClr val="FFFFFF"/>
                  </a:solidFill>
                  <a:latin typeface="Arial"/>
                  <a:cs typeface="Arial"/>
                </a:rPr>
                <a:t>T</a:t>
              </a:r>
              <a:r>
                <a:rPr sz="1300" spc="4" dirty="0">
                  <a:solidFill>
                    <a:srgbClr val="FFFFFF"/>
                  </a:solidFill>
                  <a:latin typeface="Arial"/>
                  <a:cs typeface="Arial"/>
                </a:rPr>
                <a:t>i</a:t>
              </a:r>
              <a:r>
                <a:rPr sz="1300" spc="13" dirty="0">
                  <a:solidFill>
                    <a:srgbClr val="FFFFFF"/>
                  </a:solidFill>
                  <a:latin typeface="Arial"/>
                  <a:cs typeface="Arial"/>
                </a:rPr>
                <a:t>m</a:t>
              </a:r>
              <a:r>
                <a:rPr sz="1300" dirty="0">
                  <a:solidFill>
                    <a:srgbClr val="FFFFFF"/>
                  </a:solidFill>
                  <a:latin typeface="Arial"/>
                  <a:cs typeface="Arial"/>
                </a:rPr>
                <a:t>e</a:t>
              </a:r>
              <a:endParaRPr sz="1300" dirty="0">
                <a:latin typeface="Arial"/>
                <a:cs typeface="Arial"/>
              </a:endParaRPr>
            </a:p>
            <a:p>
              <a:pPr marL="11397">
                <a:lnSpc>
                  <a:spcPts val="1355"/>
                </a:lnSpc>
                <a:spcBef>
                  <a:spcPts val="1"/>
                </a:spcBef>
              </a:pPr>
              <a:r>
                <a:rPr sz="1300" spc="-26" dirty="0">
                  <a:solidFill>
                    <a:srgbClr val="FFFFFF"/>
                  </a:solidFill>
                  <a:latin typeface="Arial"/>
                  <a:cs typeface="Arial"/>
                </a:rPr>
                <a:t>M</a:t>
              </a:r>
              <a:r>
                <a:rPr sz="1300" spc="-4" dirty="0">
                  <a:solidFill>
                    <a:srgbClr val="FFFFFF"/>
                  </a:solidFill>
                  <a:latin typeface="Arial"/>
                  <a:cs typeface="Arial"/>
                </a:rPr>
                <a:t>on</a:t>
              </a:r>
              <a:r>
                <a:rPr sz="1300" spc="4" dirty="0">
                  <a:solidFill>
                    <a:srgbClr val="FFFFFF"/>
                  </a:solidFill>
                  <a:latin typeface="Arial"/>
                  <a:cs typeface="Arial"/>
                </a:rPr>
                <a:t>i</a:t>
              </a:r>
              <a:r>
                <a:rPr sz="1300" spc="-4" dirty="0">
                  <a:solidFill>
                    <a:srgbClr val="FFFFFF"/>
                  </a:solidFill>
                  <a:latin typeface="Arial"/>
                  <a:cs typeface="Arial"/>
                </a:rPr>
                <a:t>to</a:t>
              </a:r>
              <a:r>
                <a:rPr sz="1300" spc="-8" dirty="0">
                  <a:solidFill>
                    <a:srgbClr val="FFFFFF"/>
                  </a:solidFill>
                  <a:latin typeface="Arial"/>
                  <a:cs typeface="Arial"/>
                </a:rPr>
                <a:t>r</a:t>
              </a:r>
              <a:r>
                <a:rPr sz="1300" spc="4" dirty="0">
                  <a:solidFill>
                    <a:srgbClr val="FFFFFF"/>
                  </a:solidFill>
                  <a:latin typeface="Arial"/>
                  <a:cs typeface="Arial"/>
                </a:rPr>
                <a:t>i</a:t>
              </a:r>
              <a:r>
                <a:rPr sz="1300" spc="-4" dirty="0">
                  <a:solidFill>
                    <a:srgbClr val="FFFFFF"/>
                  </a:solidFill>
                  <a:latin typeface="Arial"/>
                  <a:cs typeface="Arial"/>
                </a:rPr>
                <a:t>n</a:t>
              </a:r>
              <a:r>
                <a:rPr sz="1300" dirty="0">
                  <a:solidFill>
                    <a:srgbClr val="FFFFFF"/>
                  </a:solidFill>
                  <a:latin typeface="Arial"/>
                  <a:cs typeface="Arial"/>
                </a:rPr>
                <a:t>g</a:t>
              </a:r>
              <a:endParaRPr sz="1300" dirty="0">
                <a:latin typeface="Arial"/>
                <a:cs typeface="Arial"/>
              </a:endParaRPr>
            </a:p>
          </p:txBody>
        </p:sp>
        <p:sp>
          <p:nvSpPr>
            <p:cNvPr id="10" name="object 10"/>
            <p:cNvSpPr txBox="1"/>
            <p:nvPr/>
          </p:nvSpPr>
          <p:spPr>
            <a:xfrm>
              <a:off x="2820325" y="2533439"/>
              <a:ext cx="1027279" cy="178398"/>
            </a:xfrm>
            <a:prstGeom prst="rect">
              <a:avLst/>
            </a:prstGeom>
          </p:spPr>
          <p:txBody>
            <a:bodyPr wrap="square" lIns="0" tIns="0" rIns="0" bIns="0" rtlCol="0">
              <a:noAutofit/>
            </a:bodyPr>
            <a:lstStyle/>
            <a:p>
              <a:pPr marL="11397">
                <a:lnSpc>
                  <a:spcPts val="1324"/>
                </a:lnSpc>
                <a:spcBef>
                  <a:spcPts val="66"/>
                </a:spcBef>
              </a:pPr>
              <a:r>
                <a:rPr sz="1400" spc="4" dirty="0">
                  <a:solidFill>
                    <a:srgbClr val="FFFFFF"/>
                  </a:solidFill>
                  <a:latin typeface="Arial"/>
                  <a:cs typeface="Arial"/>
                </a:rPr>
                <a:t>D</a:t>
              </a:r>
              <a:r>
                <a:rPr sz="1400" spc="-4" dirty="0">
                  <a:solidFill>
                    <a:srgbClr val="FFFFFF"/>
                  </a:solidFill>
                  <a:latin typeface="Arial"/>
                  <a:cs typeface="Arial"/>
                </a:rPr>
                <a:t>a</a:t>
              </a:r>
              <a:r>
                <a:rPr sz="1400" dirty="0">
                  <a:solidFill>
                    <a:srgbClr val="FFFFFF"/>
                  </a:solidFill>
                  <a:latin typeface="Arial"/>
                  <a:cs typeface="Arial"/>
                </a:rPr>
                <a:t>s</a:t>
              </a:r>
              <a:r>
                <a:rPr sz="1400" spc="-4" dirty="0">
                  <a:solidFill>
                    <a:srgbClr val="FFFFFF"/>
                  </a:solidFill>
                  <a:latin typeface="Arial"/>
                  <a:cs typeface="Arial"/>
                </a:rPr>
                <a:t>hboa</a:t>
              </a:r>
              <a:r>
                <a:rPr sz="1400" spc="-8" dirty="0">
                  <a:solidFill>
                    <a:srgbClr val="FFFFFF"/>
                  </a:solidFill>
                  <a:latin typeface="Arial"/>
                  <a:cs typeface="Arial"/>
                </a:rPr>
                <a:t>r</a:t>
              </a:r>
              <a:r>
                <a:rPr sz="1400" spc="-4" dirty="0">
                  <a:solidFill>
                    <a:srgbClr val="FFFFFF"/>
                  </a:solidFill>
                  <a:latin typeface="Arial"/>
                  <a:cs typeface="Arial"/>
                </a:rPr>
                <a:t>d</a:t>
              </a:r>
              <a:r>
                <a:rPr sz="1400" dirty="0">
                  <a:solidFill>
                    <a:srgbClr val="FFFFFF"/>
                  </a:solidFill>
                  <a:latin typeface="Arial"/>
                  <a:cs typeface="Arial"/>
                </a:rPr>
                <a:t>s</a:t>
              </a:r>
              <a:endParaRPr sz="1400" dirty="0">
                <a:latin typeface="Arial"/>
                <a:cs typeface="Arial"/>
              </a:endParaRPr>
            </a:p>
          </p:txBody>
        </p:sp>
        <p:sp>
          <p:nvSpPr>
            <p:cNvPr id="9" name="object 9"/>
            <p:cNvSpPr txBox="1"/>
            <p:nvPr/>
          </p:nvSpPr>
          <p:spPr>
            <a:xfrm>
              <a:off x="2127597" y="3071320"/>
              <a:ext cx="781858" cy="193625"/>
            </a:xfrm>
            <a:prstGeom prst="rect">
              <a:avLst/>
            </a:prstGeom>
          </p:spPr>
          <p:txBody>
            <a:bodyPr wrap="square" lIns="0" tIns="0" rIns="0" bIns="0" rtlCol="0">
              <a:noAutofit/>
            </a:bodyPr>
            <a:lstStyle/>
            <a:p>
              <a:pPr marL="11397">
                <a:lnSpc>
                  <a:spcPts val="1324"/>
                </a:lnSpc>
                <a:spcBef>
                  <a:spcPts val="66"/>
                </a:spcBef>
              </a:pPr>
              <a:r>
                <a:rPr sz="1400" spc="4" dirty="0">
                  <a:solidFill>
                    <a:srgbClr val="FFFFFF"/>
                  </a:solidFill>
                  <a:latin typeface="Arial"/>
                  <a:cs typeface="Arial"/>
                </a:rPr>
                <a:t>R</a:t>
              </a:r>
              <a:r>
                <a:rPr sz="1400" spc="-4" dirty="0">
                  <a:solidFill>
                    <a:srgbClr val="FFFFFF"/>
                  </a:solidFill>
                  <a:latin typeface="Arial"/>
                  <a:cs typeface="Arial"/>
                </a:rPr>
                <a:t>epo</a:t>
              </a:r>
              <a:r>
                <a:rPr sz="1400" spc="-8" dirty="0">
                  <a:solidFill>
                    <a:srgbClr val="FFFFFF"/>
                  </a:solidFill>
                  <a:latin typeface="Arial"/>
                  <a:cs typeface="Arial"/>
                </a:rPr>
                <a:t>r</a:t>
              </a:r>
              <a:r>
                <a:rPr sz="1400" spc="-4" dirty="0">
                  <a:solidFill>
                    <a:srgbClr val="FFFFFF"/>
                  </a:solidFill>
                  <a:latin typeface="Arial"/>
                  <a:cs typeface="Arial"/>
                </a:rPr>
                <a:t>t</a:t>
              </a:r>
              <a:r>
                <a:rPr sz="1400" dirty="0">
                  <a:solidFill>
                    <a:srgbClr val="FFFFFF"/>
                  </a:solidFill>
                  <a:latin typeface="Arial"/>
                  <a:cs typeface="Arial"/>
                </a:rPr>
                <a:t>s</a:t>
              </a:r>
              <a:endParaRPr sz="1400" dirty="0">
                <a:latin typeface="Arial"/>
                <a:cs typeface="Arial"/>
              </a:endParaRPr>
            </a:p>
          </p:txBody>
        </p:sp>
        <p:sp>
          <p:nvSpPr>
            <p:cNvPr id="8" name="object 8"/>
            <p:cNvSpPr txBox="1"/>
            <p:nvPr/>
          </p:nvSpPr>
          <p:spPr>
            <a:xfrm>
              <a:off x="6250714" y="3087458"/>
              <a:ext cx="967483" cy="517264"/>
            </a:xfrm>
            <a:prstGeom prst="rect">
              <a:avLst/>
            </a:prstGeom>
          </p:spPr>
          <p:txBody>
            <a:bodyPr wrap="square" lIns="0" tIns="0" rIns="0" bIns="0" rtlCol="0">
              <a:noAutofit/>
            </a:bodyPr>
            <a:lstStyle/>
            <a:p>
              <a:pPr marL="11397" marR="23796">
                <a:lnSpc>
                  <a:spcPts val="1324"/>
                </a:lnSpc>
                <a:spcBef>
                  <a:spcPts val="66"/>
                </a:spcBef>
              </a:pPr>
              <a:r>
                <a:rPr sz="1400" spc="-26" dirty="0">
                  <a:solidFill>
                    <a:srgbClr val="FFFFFF"/>
                  </a:solidFill>
                  <a:latin typeface="Arial"/>
                  <a:cs typeface="Arial"/>
                </a:rPr>
                <a:t>M</a:t>
              </a:r>
              <a:r>
                <a:rPr sz="1400" spc="4" dirty="0">
                  <a:solidFill>
                    <a:srgbClr val="FFFFFF"/>
                  </a:solidFill>
                  <a:latin typeface="Arial"/>
                  <a:cs typeface="Arial"/>
                </a:rPr>
                <a:t>i</a:t>
              </a:r>
              <a:r>
                <a:rPr sz="1400" dirty="0">
                  <a:solidFill>
                    <a:srgbClr val="FFFFFF"/>
                  </a:solidFill>
                  <a:latin typeface="Arial"/>
                  <a:cs typeface="Arial"/>
                </a:rPr>
                <a:t>c</a:t>
              </a:r>
              <a:r>
                <a:rPr sz="1400" spc="-8" dirty="0">
                  <a:solidFill>
                    <a:srgbClr val="FFFFFF"/>
                  </a:solidFill>
                  <a:latin typeface="Arial"/>
                  <a:cs typeface="Arial"/>
                </a:rPr>
                <a:t>r</a:t>
              </a:r>
              <a:r>
                <a:rPr sz="1400" spc="-4" dirty="0">
                  <a:solidFill>
                    <a:srgbClr val="FFFFFF"/>
                  </a:solidFill>
                  <a:latin typeface="Arial"/>
                  <a:cs typeface="Arial"/>
                </a:rPr>
                <a:t>o</a:t>
              </a:r>
              <a:r>
                <a:rPr sz="1400" dirty="0">
                  <a:solidFill>
                    <a:srgbClr val="FFFFFF"/>
                  </a:solidFill>
                  <a:latin typeface="Arial"/>
                  <a:cs typeface="Arial"/>
                </a:rPr>
                <a:t>s</a:t>
              </a:r>
              <a:r>
                <a:rPr sz="1400" spc="-4" dirty="0">
                  <a:solidFill>
                    <a:srgbClr val="FFFFFF"/>
                  </a:solidFill>
                  <a:latin typeface="Arial"/>
                  <a:cs typeface="Arial"/>
                </a:rPr>
                <a:t>of</a:t>
              </a:r>
              <a:r>
                <a:rPr sz="1400" dirty="0">
                  <a:solidFill>
                    <a:srgbClr val="FFFFFF"/>
                  </a:solidFill>
                  <a:latin typeface="Arial"/>
                  <a:cs typeface="Arial"/>
                </a:rPr>
                <a:t>t</a:t>
              </a:r>
              <a:endParaRPr sz="1400" dirty="0">
                <a:latin typeface="Arial"/>
                <a:cs typeface="Arial"/>
              </a:endParaRPr>
            </a:p>
            <a:p>
              <a:pPr marL="11397" marR="23796">
                <a:lnSpc>
                  <a:spcPts val="1355"/>
                </a:lnSpc>
                <a:spcBef>
                  <a:spcPts val="1"/>
                </a:spcBef>
              </a:pPr>
              <a:r>
                <a:rPr sz="1400" spc="-4" dirty="0">
                  <a:solidFill>
                    <a:srgbClr val="FFFFFF"/>
                  </a:solidFill>
                  <a:latin typeface="Arial"/>
                  <a:cs typeface="Arial"/>
                </a:rPr>
                <a:t>O</a:t>
              </a:r>
              <a:r>
                <a:rPr sz="1400" spc="-22" dirty="0">
                  <a:solidFill>
                    <a:srgbClr val="FFFFFF"/>
                  </a:solidFill>
                  <a:latin typeface="Arial"/>
                  <a:cs typeface="Arial"/>
                </a:rPr>
                <a:t>f</a:t>
              </a:r>
              <a:r>
                <a:rPr sz="1400" spc="-4" dirty="0">
                  <a:solidFill>
                    <a:srgbClr val="FFFFFF"/>
                  </a:solidFill>
                  <a:latin typeface="Arial"/>
                  <a:cs typeface="Arial"/>
                </a:rPr>
                <a:t>f</a:t>
              </a:r>
              <a:r>
                <a:rPr sz="1400" spc="4" dirty="0">
                  <a:solidFill>
                    <a:srgbClr val="FFFFFF"/>
                  </a:solidFill>
                  <a:latin typeface="Arial"/>
                  <a:cs typeface="Arial"/>
                </a:rPr>
                <a:t>i</a:t>
              </a:r>
              <a:r>
                <a:rPr sz="1400" dirty="0">
                  <a:solidFill>
                    <a:srgbClr val="FFFFFF"/>
                  </a:solidFill>
                  <a:latin typeface="Arial"/>
                  <a:cs typeface="Arial"/>
                </a:rPr>
                <a:t>ce</a:t>
              </a:r>
              <a:endParaRPr sz="1400" dirty="0">
                <a:latin typeface="Arial"/>
                <a:cs typeface="Arial"/>
              </a:endParaRPr>
            </a:p>
            <a:p>
              <a:pPr marL="11397">
                <a:lnSpc>
                  <a:spcPts val="1355"/>
                </a:lnSpc>
              </a:pPr>
              <a:r>
                <a:rPr sz="1400" spc="-22" dirty="0">
                  <a:solidFill>
                    <a:srgbClr val="FFFFFF"/>
                  </a:solidFill>
                  <a:latin typeface="Arial"/>
                  <a:cs typeface="Arial"/>
                </a:rPr>
                <a:t>I</a:t>
              </a:r>
              <a:r>
                <a:rPr sz="1400" spc="-4" dirty="0">
                  <a:solidFill>
                    <a:srgbClr val="FFFFFF"/>
                  </a:solidFill>
                  <a:latin typeface="Arial"/>
                  <a:cs typeface="Arial"/>
                </a:rPr>
                <a:t>nteg</a:t>
              </a:r>
              <a:r>
                <a:rPr sz="1400" spc="-8" dirty="0">
                  <a:solidFill>
                    <a:srgbClr val="FFFFFF"/>
                  </a:solidFill>
                  <a:latin typeface="Arial"/>
                  <a:cs typeface="Arial"/>
                </a:rPr>
                <a:t>r</a:t>
              </a:r>
              <a:r>
                <a:rPr sz="1400" spc="-4" dirty="0">
                  <a:solidFill>
                    <a:srgbClr val="FFFFFF"/>
                  </a:solidFill>
                  <a:latin typeface="Arial"/>
                  <a:cs typeface="Arial"/>
                </a:rPr>
                <a:t>at</a:t>
              </a:r>
              <a:r>
                <a:rPr sz="1400" spc="4" dirty="0">
                  <a:solidFill>
                    <a:srgbClr val="FFFFFF"/>
                  </a:solidFill>
                  <a:latin typeface="Arial"/>
                  <a:cs typeface="Arial"/>
                </a:rPr>
                <a:t>i</a:t>
              </a:r>
              <a:r>
                <a:rPr sz="1400" spc="-4" dirty="0">
                  <a:solidFill>
                    <a:srgbClr val="FFFFFF"/>
                  </a:solidFill>
                  <a:latin typeface="Arial"/>
                  <a:cs typeface="Arial"/>
                </a:rPr>
                <a:t>o</a:t>
              </a:r>
              <a:r>
                <a:rPr sz="1400" dirty="0">
                  <a:solidFill>
                    <a:srgbClr val="FFFFFF"/>
                  </a:solidFill>
                  <a:latin typeface="Arial"/>
                  <a:cs typeface="Arial"/>
                </a:rPr>
                <a:t>n</a:t>
              </a:r>
              <a:endParaRPr sz="1400" dirty="0">
                <a:latin typeface="Arial"/>
                <a:cs typeface="Arial"/>
              </a:endParaRPr>
            </a:p>
          </p:txBody>
        </p:sp>
        <p:sp>
          <p:nvSpPr>
            <p:cNvPr id="7" name="object 7"/>
            <p:cNvSpPr txBox="1"/>
            <p:nvPr/>
          </p:nvSpPr>
          <p:spPr>
            <a:xfrm>
              <a:off x="1711961" y="3541968"/>
              <a:ext cx="948112" cy="178398"/>
            </a:xfrm>
            <a:prstGeom prst="rect">
              <a:avLst/>
            </a:prstGeom>
          </p:spPr>
          <p:txBody>
            <a:bodyPr wrap="square" lIns="0" tIns="0" rIns="0" bIns="0" rtlCol="0">
              <a:noAutofit/>
            </a:bodyPr>
            <a:lstStyle/>
            <a:p>
              <a:pPr marL="11397">
                <a:lnSpc>
                  <a:spcPts val="1324"/>
                </a:lnSpc>
                <a:spcBef>
                  <a:spcPts val="66"/>
                </a:spcBef>
              </a:pPr>
              <a:r>
                <a:rPr sz="1300" spc="8" dirty="0">
                  <a:solidFill>
                    <a:srgbClr val="FFFFFF"/>
                  </a:solidFill>
                  <a:latin typeface="Arial"/>
                  <a:cs typeface="Arial"/>
                </a:rPr>
                <a:t>P</a:t>
              </a:r>
              <a:r>
                <a:rPr sz="1300" spc="-8" dirty="0">
                  <a:solidFill>
                    <a:srgbClr val="FFFFFF"/>
                  </a:solidFill>
                  <a:latin typeface="Arial"/>
                  <a:cs typeface="Arial"/>
                </a:rPr>
                <a:t>r</a:t>
              </a:r>
              <a:r>
                <a:rPr sz="1300" spc="-4" dirty="0">
                  <a:solidFill>
                    <a:srgbClr val="FFFFFF"/>
                  </a:solidFill>
                  <a:latin typeface="Arial"/>
                  <a:cs typeface="Arial"/>
                </a:rPr>
                <a:t>ed</a:t>
              </a:r>
              <a:r>
                <a:rPr sz="1300" spc="4" dirty="0">
                  <a:solidFill>
                    <a:srgbClr val="FFFFFF"/>
                  </a:solidFill>
                  <a:latin typeface="Arial"/>
                  <a:cs typeface="Arial"/>
                </a:rPr>
                <a:t>i</a:t>
              </a:r>
              <a:r>
                <a:rPr sz="1300" dirty="0">
                  <a:solidFill>
                    <a:srgbClr val="FFFFFF"/>
                  </a:solidFill>
                  <a:latin typeface="Arial"/>
                  <a:cs typeface="Arial"/>
                </a:rPr>
                <a:t>c</a:t>
              </a:r>
              <a:r>
                <a:rPr sz="1300" spc="-4" dirty="0">
                  <a:solidFill>
                    <a:srgbClr val="FFFFFF"/>
                  </a:solidFill>
                  <a:latin typeface="Arial"/>
                  <a:cs typeface="Arial"/>
                </a:rPr>
                <a:t>t</a:t>
              </a:r>
              <a:r>
                <a:rPr sz="1300" spc="4" dirty="0">
                  <a:solidFill>
                    <a:srgbClr val="FFFFFF"/>
                  </a:solidFill>
                  <a:latin typeface="Arial"/>
                  <a:cs typeface="Arial"/>
                </a:rPr>
                <a:t>i</a:t>
              </a:r>
              <a:r>
                <a:rPr sz="1300" dirty="0">
                  <a:solidFill>
                    <a:srgbClr val="FFFFFF"/>
                  </a:solidFill>
                  <a:latin typeface="Arial"/>
                  <a:cs typeface="Arial"/>
                </a:rPr>
                <a:t>ve</a:t>
              </a:r>
              <a:endParaRPr sz="1300" dirty="0">
                <a:latin typeface="Arial"/>
                <a:cs typeface="Arial"/>
              </a:endParaRPr>
            </a:p>
          </p:txBody>
        </p:sp>
        <p:sp>
          <p:nvSpPr>
            <p:cNvPr id="6" name="object 6"/>
            <p:cNvSpPr txBox="1"/>
            <p:nvPr/>
          </p:nvSpPr>
          <p:spPr>
            <a:xfrm>
              <a:off x="1390075" y="3988742"/>
              <a:ext cx="998307" cy="347831"/>
            </a:xfrm>
            <a:prstGeom prst="rect">
              <a:avLst/>
            </a:prstGeom>
          </p:spPr>
          <p:txBody>
            <a:bodyPr wrap="square" lIns="0" tIns="0" rIns="0" bIns="0" rtlCol="0">
              <a:noAutofit/>
            </a:bodyPr>
            <a:lstStyle/>
            <a:p>
              <a:pPr marL="11397" marR="23796" algn="ctr">
                <a:lnSpc>
                  <a:spcPts val="1324"/>
                </a:lnSpc>
                <a:spcBef>
                  <a:spcPts val="66"/>
                </a:spcBef>
              </a:pPr>
              <a:r>
                <a:rPr sz="1400" spc="8" dirty="0">
                  <a:solidFill>
                    <a:srgbClr val="FFFFFF"/>
                  </a:solidFill>
                  <a:latin typeface="Arial"/>
                  <a:cs typeface="Arial"/>
                </a:rPr>
                <a:t>A</a:t>
              </a:r>
              <a:r>
                <a:rPr sz="1400" spc="-4" dirty="0">
                  <a:solidFill>
                    <a:srgbClr val="FFFFFF"/>
                  </a:solidFill>
                  <a:latin typeface="Arial"/>
                  <a:cs typeface="Arial"/>
                </a:rPr>
                <a:t>na</a:t>
              </a:r>
              <a:r>
                <a:rPr sz="1400" spc="4" dirty="0">
                  <a:solidFill>
                    <a:srgbClr val="FFFFFF"/>
                  </a:solidFill>
                  <a:latin typeface="Arial"/>
                  <a:cs typeface="Arial"/>
                </a:rPr>
                <a:t>l</a:t>
              </a:r>
              <a:r>
                <a:rPr sz="1400" spc="-45" dirty="0">
                  <a:solidFill>
                    <a:srgbClr val="FFFFFF"/>
                  </a:solidFill>
                  <a:latin typeface="Arial"/>
                  <a:cs typeface="Arial"/>
                </a:rPr>
                <a:t>y</a:t>
              </a:r>
              <a:r>
                <a:rPr sz="1400" dirty="0">
                  <a:solidFill>
                    <a:srgbClr val="FFFFFF"/>
                  </a:solidFill>
                  <a:latin typeface="Arial"/>
                  <a:cs typeface="Arial"/>
                </a:rPr>
                <a:t>s</a:t>
              </a:r>
              <a:r>
                <a:rPr sz="1400" spc="4" dirty="0">
                  <a:solidFill>
                    <a:srgbClr val="FFFFFF"/>
                  </a:solidFill>
                  <a:latin typeface="Arial"/>
                  <a:cs typeface="Arial"/>
                </a:rPr>
                <a:t>i</a:t>
              </a:r>
              <a:r>
                <a:rPr sz="1400" dirty="0">
                  <a:solidFill>
                    <a:srgbClr val="FFFFFF"/>
                  </a:solidFill>
                  <a:latin typeface="Arial"/>
                  <a:cs typeface="Arial"/>
                </a:rPr>
                <a:t>s</a:t>
              </a:r>
              <a:endParaRPr sz="1400" dirty="0">
                <a:latin typeface="Arial"/>
                <a:cs typeface="Arial"/>
              </a:endParaRPr>
            </a:p>
            <a:p>
              <a:pPr marL="11397" algn="ctr">
                <a:lnSpc>
                  <a:spcPts val="1355"/>
                </a:lnSpc>
                <a:spcBef>
                  <a:spcPts val="1"/>
                </a:spcBef>
              </a:pPr>
              <a:r>
                <a:rPr sz="1400" dirty="0">
                  <a:solidFill>
                    <a:srgbClr val="FFFFFF"/>
                  </a:solidFill>
                  <a:latin typeface="Arial"/>
                  <a:cs typeface="Arial"/>
                </a:rPr>
                <a:t>&amp;</a:t>
              </a:r>
              <a:r>
                <a:rPr sz="1400" spc="-8" dirty="0">
                  <a:solidFill>
                    <a:srgbClr val="FFFFFF"/>
                  </a:solidFill>
                  <a:latin typeface="Arial"/>
                  <a:cs typeface="Arial"/>
                </a:rPr>
                <a:t> </a:t>
              </a:r>
              <a:r>
                <a:rPr sz="1400" spc="8" dirty="0">
                  <a:solidFill>
                    <a:srgbClr val="FFFFFF"/>
                  </a:solidFill>
                  <a:latin typeface="Arial"/>
                  <a:cs typeface="Arial"/>
                </a:rPr>
                <a:t>E</a:t>
              </a:r>
              <a:r>
                <a:rPr sz="1400" spc="-22" dirty="0">
                  <a:solidFill>
                    <a:srgbClr val="FFFFFF"/>
                  </a:solidFill>
                  <a:latin typeface="Arial"/>
                  <a:cs typeface="Arial"/>
                </a:rPr>
                <a:t>x</a:t>
              </a:r>
              <a:r>
                <a:rPr sz="1400" spc="-4" dirty="0">
                  <a:solidFill>
                    <a:srgbClr val="FFFFFF"/>
                  </a:solidFill>
                  <a:latin typeface="Arial"/>
                  <a:cs typeface="Arial"/>
                </a:rPr>
                <a:t>p</a:t>
              </a:r>
              <a:r>
                <a:rPr sz="1400" spc="4" dirty="0">
                  <a:solidFill>
                    <a:srgbClr val="FFFFFF"/>
                  </a:solidFill>
                  <a:latin typeface="Arial"/>
                  <a:cs typeface="Arial"/>
                </a:rPr>
                <a:t>l</a:t>
              </a:r>
              <a:r>
                <a:rPr sz="1400" spc="-4" dirty="0">
                  <a:solidFill>
                    <a:srgbClr val="FFFFFF"/>
                  </a:solidFill>
                  <a:latin typeface="Arial"/>
                  <a:cs typeface="Arial"/>
                </a:rPr>
                <a:t>o</a:t>
              </a:r>
              <a:r>
                <a:rPr sz="1400" spc="-8" dirty="0">
                  <a:solidFill>
                    <a:srgbClr val="FFFFFF"/>
                  </a:solidFill>
                  <a:latin typeface="Arial"/>
                  <a:cs typeface="Arial"/>
                </a:rPr>
                <a:t>r</a:t>
              </a:r>
              <a:r>
                <a:rPr sz="1400" spc="-4" dirty="0">
                  <a:solidFill>
                    <a:srgbClr val="FFFFFF"/>
                  </a:solidFill>
                  <a:latin typeface="Arial"/>
                  <a:cs typeface="Arial"/>
                </a:rPr>
                <a:t>at</a:t>
              </a:r>
              <a:r>
                <a:rPr sz="1400" spc="4" dirty="0">
                  <a:solidFill>
                    <a:srgbClr val="FFFFFF"/>
                  </a:solidFill>
                  <a:latin typeface="Arial"/>
                  <a:cs typeface="Arial"/>
                </a:rPr>
                <a:t>i</a:t>
              </a:r>
              <a:r>
                <a:rPr sz="1400" spc="-4" dirty="0">
                  <a:solidFill>
                    <a:srgbClr val="FFFFFF"/>
                  </a:solidFill>
                  <a:latin typeface="Arial"/>
                  <a:cs typeface="Arial"/>
                </a:rPr>
                <a:t>o</a:t>
              </a:r>
              <a:r>
                <a:rPr sz="1400" dirty="0">
                  <a:solidFill>
                    <a:srgbClr val="FFFFFF"/>
                  </a:solidFill>
                  <a:latin typeface="Arial"/>
                  <a:cs typeface="Arial"/>
                </a:rPr>
                <a:t>n</a:t>
              </a:r>
              <a:endParaRPr sz="1400" dirty="0">
                <a:latin typeface="Arial"/>
                <a:cs typeface="Arial"/>
              </a:endParaRPr>
            </a:p>
          </p:txBody>
        </p:sp>
        <p:sp>
          <p:nvSpPr>
            <p:cNvPr id="5" name="object 5"/>
            <p:cNvSpPr txBox="1"/>
            <p:nvPr/>
          </p:nvSpPr>
          <p:spPr>
            <a:xfrm>
              <a:off x="6610932" y="4120193"/>
              <a:ext cx="846772" cy="347831"/>
            </a:xfrm>
            <a:prstGeom prst="rect">
              <a:avLst/>
            </a:prstGeom>
          </p:spPr>
          <p:txBody>
            <a:bodyPr wrap="square" lIns="0" tIns="0" rIns="0" bIns="0" rtlCol="0">
              <a:noAutofit/>
            </a:bodyPr>
            <a:lstStyle/>
            <a:p>
              <a:pPr marL="11397" marR="23796">
                <a:lnSpc>
                  <a:spcPts val="1324"/>
                </a:lnSpc>
                <a:spcBef>
                  <a:spcPts val="66"/>
                </a:spcBef>
              </a:pPr>
              <a:r>
                <a:rPr sz="1300" spc="-26" dirty="0">
                  <a:solidFill>
                    <a:srgbClr val="FFFFFF"/>
                  </a:solidFill>
                  <a:latin typeface="Arial"/>
                  <a:cs typeface="Arial"/>
                </a:rPr>
                <a:t>M</a:t>
              </a:r>
              <a:r>
                <a:rPr sz="1300" spc="-4" dirty="0">
                  <a:solidFill>
                    <a:srgbClr val="FFFFFF"/>
                  </a:solidFill>
                  <a:latin typeface="Arial"/>
                  <a:cs typeface="Arial"/>
                </a:rPr>
                <a:t>ob</a:t>
              </a:r>
              <a:r>
                <a:rPr sz="1300" spc="4" dirty="0">
                  <a:solidFill>
                    <a:srgbClr val="FFFFFF"/>
                  </a:solidFill>
                  <a:latin typeface="Arial"/>
                  <a:cs typeface="Arial"/>
                </a:rPr>
                <a:t>il</a:t>
              </a:r>
              <a:r>
                <a:rPr sz="1300" dirty="0">
                  <a:solidFill>
                    <a:srgbClr val="FFFFFF"/>
                  </a:solidFill>
                  <a:latin typeface="Arial"/>
                  <a:cs typeface="Arial"/>
                </a:rPr>
                <a:t>e</a:t>
              </a:r>
              <a:endParaRPr sz="1300" dirty="0">
                <a:latin typeface="Arial"/>
                <a:cs typeface="Arial"/>
              </a:endParaRPr>
            </a:p>
            <a:p>
              <a:pPr marL="11397">
                <a:lnSpc>
                  <a:spcPts val="1355"/>
                </a:lnSpc>
                <a:spcBef>
                  <a:spcPts val="1"/>
                </a:spcBef>
              </a:pPr>
              <a:r>
                <a:rPr sz="1300" spc="8" dirty="0">
                  <a:solidFill>
                    <a:srgbClr val="FFFFFF"/>
                  </a:solidFill>
                  <a:latin typeface="Arial"/>
                  <a:cs typeface="Arial"/>
                </a:rPr>
                <a:t>S</a:t>
              </a:r>
              <a:r>
                <a:rPr sz="1300" spc="-4" dirty="0">
                  <a:solidFill>
                    <a:srgbClr val="FFFFFF"/>
                  </a:solidFill>
                  <a:latin typeface="Arial"/>
                  <a:cs typeface="Arial"/>
                </a:rPr>
                <a:t>uppo</a:t>
              </a:r>
              <a:r>
                <a:rPr sz="1300" spc="-8" dirty="0">
                  <a:solidFill>
                    <a:srgbClr val="FFFFFF"/>
                  </a:solidFill>
                  <a:latin typeface="Arial"/>
                  <a:cs typeface="Arial"/>
                </a:rPr>
                <a:t>r</a:t>
              </a:r>
              <a:r>
                <a:rPr sz="1300" dirty="0">
                  <a:solidFill>
                    <a:srgbClr val="FFFFFF"/>
                  </a:solidFill>
                  <a:latin typeface="Arial"/>
                  <a:cs typeface="Arial"/>
                </a:rPr>
                <a:t>t</a:t>
              </a:r>
              <a:endParaRPr sz="1300" dirty="0">
                <a:latin typeface="Arial"/>
                <a:cs typeface="Arial"/>
              </a:endParaRPr>
            </a:p>
          </p:txBody>
        </p:sp>
      </p:grpSp>
      <p:sp>
        <p:nvSpPr>
          <p:cNvPr id="33" name="Title 32"/>
          <p:cNvSpPr>
            <a:spLocks noGrp="1"/>
          </p:cNvSpPr>
          <p:nvPr>
            <p:ph type="title" idx="4294967295"/>
          </p:nvPr>
        </p:nvSpPr>
        <p:spPr/>
        <p:txBody>
          <a:bodyPr/>
          <a:lstStyle/>
          <a:p>
            <a:r>
              <a:rPr lang="en-GB" dirty="0" smtClean="0"/>
              <a:t>What is </a:t>
            </a:r>
            <a:r>
              <a:rPr lang="en-GB" dirty="0" err="1" smtClean="0"/>
              <a:t>Cognos</a:t>
            </a:r>
            <a:r>
              <a:rPr lang="en-GB" dirty="0" smtClean="0"/>
              <a:t> Business Intelligence?</a:t>
            </a:r>
            <a:endParaRPr lang="en-GB" dirty="0"/>
          </a:p>
        </p:txBody>
      </p:sp>
    </p:spTree>
    <p:extLst>
      <p:ext uri="{BB962C8B-B14F-4D97-AF65-F5344CB8AC3E}">
        <p14:creationId xmlns:p14="http://schemas.microsoft.com/office/powerpoint/2010/main" val="2611858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GB" dirty="0" smtClean="0"/>
              <a:t>Overview of </a:t>
            </a:r>
            <a:r>
              <a:rPr lang="en-GB" dirty="0" err="1" smtClean="0"/>
              <a:t>Cognos</a:t>
            </a:r>
            <a:r>
              <a:rPr lang="en-GB" dirty="0" smtClean="0"/>
              <a:t> Capabilities</a:t>
            </a:r>
            <a:endParaRPr lang="en-GB" dirty="0"/>
          </a:p>
        </p:txBody>
      </p:sp>
      <p:pic>
        <p:nvPicPr>
          <p:cNvPr id="3" name="Picture 5" descr="SCREEN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550" y="2528075"/>
            <a:ext cx="191928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5"/>
          <p:cNvSpPr>
            <a:spLocks noChangeAspect="1"/>
          </p:cNvSpPr>
          <p:nvPr/>
        </p:nvSpPr>
        <p:spPr bwMode="auto">
          <a:xfrm>
            <a:off x="5507038" y="3426600"/>
            <a:ext cx="1587" cy="53975"/>
          </a:xfrm>
          <a:custGeom>
            <a:avLst/>
            <a:gdLst>
              <a:gd name="T0" fmla="*/ 0 w 1587"/>
              <a:gd name="T1" fmla="*/ 0 h 40"/>
              <a:gd name="T2" fmla="*/ 0 w 1587"/>
              <a:gd name="T3" fmla="*/ 40 h 40"/>
              <a:gd name="T4" fmla="*/ 0 w 1587"/>
              <a:gd name="T5" fmla="*/ 0 h 40"/>
              <a:gd name="T6" fmla="*/ 0 60000 65536"/>
              <a:gd name="T7" fmla="*/ 0 60000 65536"/>
              <a:gd name="T8" fmla="*/ 0 60000 65536"/>
              <a:gd name="T9" fmla="*/ 0 w 1587"/>
              <a:gd name="T10" fmla="*/ 0 h 40"/>
              <a:gd name="T11" fmla="*/ 1587 w 1587"/>
              <a:gd name="T12" fmla="*/ 40 h 40"/>
            </a:gdLst>
            <a:ahLst/>
            <a:cxnLst>
              <a:cxn ang="T6">
                <a:pos x="T0" y="T1"/>
              </a:cxn>
              <a:cxn ang="T7">
                <a:pos x="T2" y="T3"/>
              </a:cxn>
              <a:cxn ang="T8">
                <a:pos x="T4" y="T5"/>
              </a:cxn>
            </a:cxnLst>
            <a:rect l="T9" t="T10" r="T11" b="T12"/>
            <a:pathLst>
              <a:path w="1587" h="40">
                <a:moveTo>
                  <a:pt x="0" y="0"/>
                </a:moveTo>
                <a:lnTo>
                  <a:pt x="0" y="40"/>
                </a:lnTo>
                <a:lnTo>
                  <a:pt x="0" y="0"/>
                </a:lnTo>
                <a:close/>
              </a:path>
            </a:pathLst>
          </a:custGeom>
          <a:solidFill>
            <a:srgbClr val="E0D5B8"/>
          </a:solidFill>
          <a:ln>
            <a:noFill/>
          </a:ln>
          <a:extLst>
            <a:ext uri="{91240B29-F687-4F45-9708-019B960494DF}">
              <a14:hiddenLine xmlns:a14="http://schemas.microsoft.com/office/drawing/2010/main" w="9525">
                <a:solidFill>
                  <a:srgbClr val="000000"/>
                </a:solidFill>
                <a:round/>
                <a:headEnd/>
                <a:tailEnd/>
              </a14:hiddenLine>
            </a:ext>
          </a:extLst>
        </p:spPr>
        <p:txBody>
          <a:bodyPr lIns="91387" tIns="45693" rIns="91387" bIns="45693"/>
          <a:lstStyle/>
          <a:p>
            <a:pPr>
              <a:defRPr/>
            </a:pPr>
            <a:endParaRPr lang="en-US" sz="1800" b="0" i="0">
              <a:effectLst>
                <a:outerShdw blurRad="38100" dist="38100" dir="2700000" algn="tl">
                  <a:srgbClr val="000000">
                    <a:alpha val="43137"/>
                  </a:srgbClr>
                </a:outerShdw>
              </a:effectLst>
              <a:cs typeface="+mn-cs"/>
            </a:endParaRPr>
          </a:p>
        </p:txBody>
      </p:sp>
      <p:grpSp>
        <p:nvGrpSpPr>
          <p:cNvPr id="6" name="Group 5"/>
          <p:cNvGrpSpPr>
            <a:grpSpLocks/>
          </p:cNvGrpSpPr>
          <p:nvPr/>
        </p:nvGrpSpPr>
        <p:grpSpPr bwMode="auto">
          <a:xfrm>
            <a:off x="184150" y="1070750"/>
            <a:ext cx="8745538" cy="307975"/>
            <a:chOff x="126" y="992"/>
            <a:chExt cx="3854" cy="1021"/>
          </a:xfrm>
        </p:grpSpPr>
        <p:sp>
          <p:nvSpPr>
            <p:cNvPr id="7" name="AutoShape 6"/>
            <p:cNvSpPr>
              <a:spLocks noChangeArrowheads="1"/>
            </p:cNvSpPr>
            <p:nvPr/>
          </p:nvSpPr>
          <p:spPr bwMode="auto">
            <a:xfrm>
              <a:off x="126" y="993"/>
              <a:ext cx="3854" cy="1020"/>
            </a:xfrm>
            <a:prstGeom prst="roundRect">
              <a:avLst>
                <a:gd name="adj" fmla="val 8630"/>
              </a:avLst>
            </a:prstGeom>
            <a:gradFill rotWithShape="1">
              <a:gsLst>
                <a:gs pos="0">
                  <a:srgbClr val="F4F4F6"/>
                </a:gs>
                <a:gs pos="50000">
                  <a:schemeClr val="bg1"/>
                </a:gs>
                <a:gs pos="100000">
                  <a:srgbClr val="F4F4F6"/>
                </a:gs>
              </a:gsLst>
              <a:lin ang="5400000" scaled="1"/>
            </a:gradFill>
            <a:ln w="15240">
              <a:solidFill>
                <a:schemeClr val="bg1"/>
              </a:solidFill>
              <a:round/>
              <a:headEnd/>
              <a:tailEnd/>
            </a:ln>
            <a:effectLst>
              <a:outerShdw dist="35921" dir="2700000" algn="ctr" rotWithShape="0">
                <a:srgbClr val="D5D8DD"/>
              </a:outerShdw>
            </a:effectLst>
          </p:spPr>
          <p:txBody>
            <a:bodyPr wrap="none" anchor="ctr"/>
            <a:lstStyle/>
            <a:p>
              <a:endParaRPr lang="en-GB"/>
            </a:p>
          </p:txBody>
        </p:sp>
        <p:sp>
          <p:nvSpPr>
            <p:cNvPr id="8" name="AutoShape 7"/>
            <p:cNvSpPr>
              <a:spLocks noChangeArrowheads="1"/>
            </p:cNvSpPr>
            <p:nvPr/>
          </p:nvSpPr>
          <p:spPr bwMode="auto">
            <a:xfrm>
              <a:off x="126" y="992"/>
              <a:ext cx="3854" cy="1020"/>
            </a:xfrm>
            <a:prstGeom prst="roundRect">
              <a:avLst>
                <a:gd name="adj" fmla="val 8630"/>
              </a:avLst>
            </a:prstGeom>
            <a:noFill/>
            <a:ln w="15240">
              <a:solidFill>
                <a:schemeClr val="bg1"/>
              </a:solidFill>
              <a:round/>
              <a:headEnd/>
              <a:tailEnd/>
            </a:ln>
            <a:effectLst>
              <a:outerShdw dist="17961" dir="2700000" algn="ctr" rotWithShape="0">
                <a:srgbClr val="BEC3CA"/>
              </a:outerShdw>
            </a:effectLst>
            <a:extLst>
              <a:ext uri="{909E8E84-426E-40DD-AFC4-6F175D3DCCD1}">
                <a14:hiddenFill xmlns:a14="http://schemas.microsoft.com/office/drawing/2010/main">
                  <a:solidFill>
                    <a:schemeClr val="bg1"/>
                  </a:solidFill>
                </a14:hiddenFill>
              </a:ext>
            </a:extLst>
          </p:spPr>
          <p:txBody>
            <a:bodyPr wrap="none" anchor="ctr"/>
            <a:lstStyle/>
            <a:p>
              <a:endParaRPr lang="en-GB"/>
            </a:p>
          </p:txBody>
        </p:sp>
      </p:grpSp>
      <p:sp>
        <p:nvSpPr>
          <p:cNvPr id="9" name="Rectangle 8"/>
          <p:cNvSpPr txBox="1">
            <a:spLocks noChangeArrowheads="1"/>
          </p:cNvSpPr>
          <p:nvPr/>
        </p:nvSpPr>
        <p:spPr>
          <a:xfrm>
            <a:off x="228600" y="1085038"/>
            <a:ext cx="4522788" cy="392112"/>
          </a:xfrm>
          <a:prstGeom prst="rect">
            <a:avLst/>
          </a:prstGeom>
        </p:spPr>
        <p:txBody>
          <a:bodyPr/>
          <a:lstStyle>
            <a:lvl1pPr marL="171450" indent="-171450" algn="l" rtl="0" eaLnBrk="0" fontAlgn="base" hangingPunct="0">
              <a:spcBef>
                <a:spcPct val="50000"/>
              </a:spcBef>
              <a:spcAft>
                <a:spcPct val="0"/>
              </a:spcAft>
              <a:buClr>
                <a:schemeClr val="tx1"/>
              </a:buClr>
              <a:buFont typeface="Wingdings" pitchFamily="2" charset="2"/>
              <a:buChar char="§"/>
              <a:defRPr sz="1600">
                <a:solidFill>
                  <a:schemeClr val="tx1"/>
                </a:solidFill>
                <a:latin typeface="+mn-lt"/>
                <a:ea typeface="MS PGothic" pitchFamily="34" charset="-128"/>
                <a:cs typeface="ＭＳ Ｐゴシック" charset="0"/>
              </a:defRPr>
            </a:lvl1pPr>
            <a:lvl2pPr marL="508000" indent="-161925" algn="l" rtl="0" eaLnBrk="0" fontAlgn="base" hangingPunct="0">
              <a:spcBef>
                <a:spcPct val="0"/>
              </a:spcBef>
              <a:spcAft>
                <a:spcPct val="0"/>
              </a:spcAft>
              <a:buClr>
                <a:schemeClr val="tx1"/>
              </a:buClr>
              <a:buFont typeface="Arial" pitchFamily="34" charset="0"/>
              <a:buChar char="–"/>
              <a:defRPr sz="1600">
                <a:solidFill>
                  <a:schemeClr val="tx1"/>
                </a:solidFill>
                <a:latin typeface="+mn-lt"/>
                <a:ea typeface="MS PGothic" pitchFamily="34" charset="-128"/>
              </a:defRPr>
            </a:lvl2pPr>
            <a:lvl3pPr marL="854075" indent="-171450" algn="l" rtl="0" eaLnBrk="0" fontAlgn="base" hangingPunct="0">
              <a:spcBef>
                <a:spcPct val="0"/>
              </a:spcBef>
              <a:spcAft>
                <a:spcPct val="0"/>
              </a:spcAft>
              <a:buClr>
                <a:schemeClr val="tx1"/>
              </a:buClr>
              <a:buChar char="•"/>
              <a:defRPr sz="1600">
                <a:solidFill>
                  <a:schemeClr val="tx1"/>
                </a:solidFill>
                <a:latin typeface="+mn-lt"/>
                <a:ea typeface="MS PGothic" pitchFamily="34" charset="-128"/>
              </a:defRPr>
            </a:lvl3pPr>
            <a:lvl4pPr marL="1201738" indent="-171450" algn="l" rtl="0" eaLnBrk="0" fontAlgn="base" hangingPunct="0">
              <a:spcBef>
                <a:spcPct val="20000"/>
              </a:spcBef>
              <a:spcAft>
                <a:spcPct val="0"/>
              </a:spcAft>
              <a:buClr>
                <a:schemeClr val="bg1"/>
              </a:buClr>
              <a:buChar char="–"/>
              <a:defRPr sz="1600">
                <a:solidFill>
                  <a:schemeClr val="bg1"/>
                </a:solidFill>
                <a:latin typeface="+mn-lt"/>
                <a:ea typeface="MS PGothic" pitchFamily="34" charset="-128"/>
              </a:defRPr>
            </a:lvl4pPr>
            <a:lvl5pPr marL="1538288" indent="-161925" algn="l" rtl="0" eaLnBrk="0" fontAlgn="base" hangingPunct="0">
              <a:spcBef>
                <a:spcPct val="20000"/>
              </a:spcBef>
              <a:spcAft>
                <a:spcPct val="0"/>
              </a:spcAft>
              <a:buClr>
                <a:schemeClr val="bg1"/>
              </a:buClr>
              <a:buChar char="»"/>
              <a:defRPr sz="1600">
                <a:solidFill>
                  <a:schemeClr val="bg1"/>
                </a:solidFill>
                <a:latin typeface="+mn-lt"/>
                <a:ea typeface="MS PGothic" pitchFamily="34" charset="-128"/>
              </a:defRPr>
            </a:lvl5pPr>
            <a:lvl6pPr marL="1996882" indent="-163497" algn="l" rtl="0" fontAlgn="base">
              <a:spcBef>
                <a:spcPct val="20000"/>
              </a:spcBef>
              <a:spcAft>
                <a:spcPct val="0"/>
              </a:spcAft>
              <a:buClr>
                <a:schemeClr val="bg1"/>
              </a:buClr>
              <a:buChar char="»"/>
              <a:defRPr sz="1600">
                <a:solidFill>
                  <a:schemeClr val="bg1"/>
                </a:solidFill>
                <a:latin typeface="+mn-lt"/>
                <a:ea typeface="+mn-ea"/>
              </a:defRPr>
            </a:lvl6pPr>
            <a:lvl7pPr marL="2454037" indent="-163497" algn="l" rtl="0" fontAlgn="base">
              <a:spcBef>
                <a:spcPct val="20000"/>
              </a:spcBef>
              <a:spcAft>
                <a:spcPct val="0"/>
              </a:spcAft>
              <a:buClr>
                <a:schemeClr val="bg1"/>
              </a:buClr>
              <a:buChar char="»"/>
              <a:defRPr sz="1600">
                <a:solidFill>
                  <a:schemeClr val="bg1"/>
                </a:solidFill>
                <a:latin typeface="+mn-lt"/>
                <a:ea typeface="+mn-ea"/>
              </a:defRPr>
            </a:lvl7pPr>
            <a:lvl8pPr marL="2911193" indent="-163497" algn="l" rtl="0" fontAlgn="base">
              <a:spcBef>
                <a:spcPct val="20000"/>
              </a:spcBef>
              <a:spcAft>
                <a:spcPct val="0"/>
              </a:spcAft>
              <a:buClr>
                <a:schemeClr val="bg1"/>
              </a:buClr>
              <a:buChar char="»"/>
              <a:defRPr sz="1600">
                <a:solidFill>
                  <a:schemeClr val="bg1"/>
                </a:solidFill>
                <a:latin typeface="+mn-lt"/>
                <a:ea typeface="+mn-ea"/>
              </a:defRPr>
            </a:lvl8pPr>
            <a:lvl9pPr marL="3368349" indent="-163497" algn="l" rtl="0" fontAlgn="base">
              <a:spcBef>
                <a:spcPct val="20000"/>
              </a:spcBef>
              <a:spcAft>
                <a:spcPct val="0"/>
              </a:spcAft>
              <a:buClr>
                <a:schemeClr val="bg1"/>
              </a:buClr>
              <a:buChar char="»"/>
              <a:defRPr sz="1600">
                <a:solidFill>
                  <a:schemeClr val="bg1"/>
                </a:solidFill>
                <a:latin typeface="+mn-lt"/>
                <a:ea typeface="+mn-ea"/>
              </a:defRPr>
            </a:lvl9pPr>
          </a:lstStyle>
          <a:p>
            <a:pPr>
              <a:lnSpc>
                <a:spcPct val="90000"/>
              </a:lnSpc>
              <a:buFontTx/>
              <a:buNone/>
            </a:pPr>
            <a:r>
              <a:rPr lang="en-US" altLang="en-US" sz="1800" b="0" kern="0" smtClean="0">
                <a:solidFill>
                  <a:srgbClr val="336699"/>
                </a:solidFill>
              </a:rPr>
              <a:t>Reporting</a:t>
            </a:r>
            <a:endParaRPr lang="en-US" altLang="en-US" sz="1800" b="0" kern="0">
              <a:solidFill>
                <a:srgbClr val="336699"/>
              </a:solidFill>
            </a:endParaRPr>
          </a:p>
        </p:txBody>
      </p:sp>
      <p:sp>
        <p:nvSpPr>
          <p:cNvPr id="10" name="Rectangle 9"/>
          <p:cNvSpPr>
            <a:spLocks noChangeArrowheads="1"/>
          </p:cNvSpPr>
          <p:nvPr/>
        </p:nvSpPr>
        <p:spPr bwMode="auto">
          <a:xfrm>
            <a:off x="301625" y="1404125"/>
            <a:ext cx="5702300"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lstStyle>
            <a:lvl1pPr marL="228600" indent="-228600" eaLnBrk="0" hangingPunct="0">
              <a:spcBef>
                <a:spcPct val="35000"/>
              </a:spcBef>
              <a:spcAft>
                <a:spcPct val="15000"/>
              </a:spcAft>
              <a:buClr>
                <a:schemeClr val="tx1"/>
              </a:buClr>
              <a:buChar char="•"/>
              <a:defRPr sz="2200" b="1">
                <a:solidFill>
                  <a:schemeClr val="tx1"/>
                </a:solidFill>
                <a:latin typeface="Arial" pitchFamily="34" charset="0"/>
                <a:cs typeface="Arial" pitchFamily="34" charset="0"/>
              </a:defRPr>
            </a:lvl1pPr>
            <a:lvl2pPr indent="-227013" eaLnBrk="0" hangingPunct="0">
              <a:spcBef>
                <a:spcPct val="25000"/>
              </a:spcBef>
              <a:spcAft>
                <a:spcPct val="15000"/>
              </a:spcAft>
              <a:buClr>
                <a:srgbClr val="375185"/>
              </a:buClr>
              <a:buChar char="•"/>
              <a:defRPr sz="2200">
                <a:solidFill>
                  <a:schemeClr val="tx1"/>
                </a:solidFill>
                <a:latin typeface="Arial" pitchFamily="34" charset="0"/>
                <a:cs typeface="Arial" pitchFamily="34" charset="0"/>
              </a:defRPr>
            </a:lvl2pPr>
            <a:lvl3pPr marL="682625" indent="-223838" eaLnBrk="0" hangingPunct="0">
              <a:spcBef>
                <a:spcPct val="20000"/>
              </a:spcBef>
              <a:buClr>
                <a:schemeClr val="accent1"/>
              </a:buClr>
              <a:buChar char="•"/>
              <a:defRPr sz="2000">
                <a:solidFill>
                  <a:schemeClr val="tx1"/>
                </a:solidFill>
                <a:latin typeface="Arial" pitchFamily="34" charset="0"/>
                <a:cs typeface="Arial" pitchFamily="34" charset="0"/>
              </a:defRPr>
            </a:lvl3pPr>
            <a:lvl4pPr marL="912813" indent="-228600" eaLnBrk="0" hangingPunct="0">
              <a:spcBef>
                <a:spcPct val="20000"/>
              </a:spcBef>
              <a:buClr>
                <a:srgbClr val="6699FF"/>
              </a:buClr>
              <a:buChar char="•"/>
              <a:defRPr>
                <a:solidFill>
                  <a:schemeClr val="tx1"/>
                </a:solidFill>
                <a:latin typeface="Arial" pitchFamily="34" charset="0"/>
                <a:cs typeface="Arial" pitchFamily="34" charset="0"/>
              </a:defRPr>
            </a:lvl4pPr>
            <a:lvl5pPr marL="1143000" indent="-228600" eaLnBrk="0" hangingPunct="0">
              <a:spcBef>
                <a:spcPct val="20000"/>
              </a:spcBef>
              <a:buClr>
                <a:schemeClr val="hlink"/>
              </a:buClr>
              <a:buChar char="•"/>
              <a:defRPr>
                <a:solidFill>
                  <a:schemeClr val="tx1"/>
                </a:solidFill>
                <a:latin typeface="Arial" pitchFamily="34" charset="0"/>
                <a:cs typeface="Arial" pitchFamily="34" charset="0"/>
              </a:defRPr>
            </a:lvl5pPr>
            <a:lvl6pPr marL="16002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6pPr>
            <a:lvl7pPr marL="20574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7pPr>
            <a:lvl8pPr marL="25146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8pPr>
            <a:lvl9pPr marL="29718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9pPr>
          </a:lstStyle>
          <a:p>
            <a:pPr>
              <a:lnSpc>
                <a:spcPct val="80000"/>
              </a:lnSpc>
            </a:pPr>
            <a:r>
              <a:rPr lang="en-US" altLang="en-US" sz="1200" b="0" i="0"/>
              <a:t>Provides full breadth of report types</a:t>
            </a:r>
          </a:p>
          <a:p>
            <a:pPr>
              <a:lnSpc>
                <a:spcPct val="80000"/>
              </a:lnSpc>
            </a:pPr>
            <a:r>
              <a:rPr lang="en-US" altLang="en-US" sz="1200" b="0" i="0"/>
              <a:t>Delivers consistent information across all types of report output</a:t>
            </a:r>
          </a:p>
          <a:p>
            <a:pPr>
              <a:lnSpc>
                <a:spcPct val="80000"/>
              </a:lnSpc>
            </a:pPr>
            <a:r>
              <a:rPr lang="en-US" altLang="en-US" sz="1200" b="0" i="0"/>
              <a:t>Can be personalized and targeted</a:t>
            </a:r>
          </a:p>
          <a:p>
            <a:pPr>
              <a:lnSpc>
                <a:spcPct val="80000"/>
              </a:lnSpc>
            </a:pPr>
            <a:r>
              <a:rPr lang="en-US" altLang="en-US" sz="1200" b="0" i="0"/>
              <a:t>Enables collaboration across users, communities and with IT</a:t>
            </a:r>
          </a:p>
          <a:p>
            <a:pPr>
              <a:lnSpc>
                <a:spcPct val="80000"/>
              </a:lnSpc>
            </a:pPr>
            <a:r>
              <a:rPr lang="en-US" altLang="en-US" sz="1200" b="0" i="0"/>
              <a:t>Provides access via email, portal, MS-Office, search and mobile devices etc</a:t>
            </a:r>
          </a:p>
        </p:txBody>
      </p:sp>
      <p:sp>
        <p:nvSpPr>
          <p:cNvPr id="11" name="Freeform 5"/>
          <p:cNvSpPr>
            <a:spLocks noChangeAspect="1"/>
          </p:cNvSpPr>
          <p:nvPr/>
        </p:nvSpPr>
        <p:spPr bwMode="auto">
          <a:xfrm>
            <a:off x="5511800" y="6101213"/>
            <a:ext cx="1588" cy="53975"/>
          </a:xfrm>
          <a:custGeom>
            <a:avLst/>
            <a:gdLst>
              <a:gd name="T0" fmla="*/ 0 w 1587"/>
              <a:gd name="T1" fmla="*/ 0 h 40"/>
              <a:gd name="T2" fmla="*/ 0 w 1587"/>
              <a:gd name="T3" fmla="*/ 40 h 40"/>
              <a:gd name="T4" fmla="*/ 0 w 1587"/>
              <a:gd name="T5" fmla="*/ 0 h 40"/>
              <a:gd name="T6" fmla="*/ 0 60000 65536"/>
              <a:gd name="T7" fmla="*/ 0 60000 65536"/>
              <a:gd name="T8" fmla="*/ 0 60000 65536"/>
              <a:gd name="T9" fmla="*/ 0 w 1587"/>
              <a:gd name="T10" fmla="*/ 0 h 40"/>
              <a:gd name="T11" fmla="*/ 1587 w 1587"/>
              <a:gd name="T12" fmla="*/ 40 h 40"/>
            </a:gdLst>
            <a:ahLst/>
            <a:cxnLst>
              <a:cxn ang="T6">
                <a:pos x="T0" y="T1"/>
              </a:cxn>
              <a:cxn ang="T7">
                <a:pos x="T2" y="T3"/>
              </a:cxn>
              <a:cxn ang="T8">
                <a:pos x="T4" y="T5"/>
              </a:cxn>
            </a:cxnLst>
            <a:rect l="T9" t="T10" r="T11" b="T12"/>
            <a:pathLst>
              <a:path w="1587" h="40">
                <a:moveTo>
                  <a:pt x="0" y="0"/>
                </a:moveTo>
                <a:lnTo>
                  <a:pt x="0" y="40"/>
                </a:lnTo>
                <a:lnTo>
                  <a:pt x="0" y="0"/>
                </a:lnTo>
                <a:close/>
              </a:path>
            </a:pathLst>
          </a:custGeom>
          <a:solidFill>
            <a:srgbClr val="E0D5B8"/>
          </a:solidFill>
          <a:ln>
            <a:noFill/>
          </a:ln>
          <a:extLst>
            <a:ext uri="{91240B29-F687-4F45-9708-019B960494DF}">
              <a14:hiddenLine xmlns:a14="http://schemas.microsoft.com/office/drawing/2010/main" w="9525">
                <a:solidFill>
                  <a:srgbClr val="000000"/>
                </a:solidFill>
                <a:round/>
                <a:headEnd/>
                <a:tailEnd/>
              </a14:hiddenLine>
            </a:ext>
          </a:extLst>
        </p:spPr>
        <p:txBody>
          <a:bodyPr lIns="91387" tIns="45693" rIns="91387" bIns="45693"/>
          <a:lstStyle/>
          <a:p>
            <a:pPr>
              <a:defRPr/>
            </a:pPr>
            <a:endParaRPr lang="en-US" sz="1800" b="0" i="0">
              <a:effectLst>
                <a:outerShdw blurRad="38100" dist="38100" dir="2700000" algn="tl">
                  <a:srgbClr val="000000">
                    <a:alpha val="43137"/>
                  </a:srgbClr>
                </a:outerShdw>
              </a:effectLst>
              <a:cs typeface="+mn-cs"/>
            </a:endParaRPr>
          </a:p>
        </p:txBody>
      </p:sp>
      <p:grpSp>
        <p:nvGrpSpPr>
          <p:cNvPr id="12" name="Group 11"/>
          <p:cNvGrpSpPr>
            <a:grpSpLocks/>
          </p:cNvGrpSpPr>
          <p:nvPr/>
        </p:nvGrpSpPr>
        <p:grpSpPr bwMode="auto">
          <a:xfrm>
            <a:off x="215900" y="2580463"/>
            <a:ext cx="8745538" cy="307975"/>
            <a:chOff x="126" y="992"/>
            <a:chExt cx="3854" cy="1021"/>
          </a:xfrm>
        </p:grpSpPr>
        <p:sp>
          <p:nvSpPr>
            <p:cNvPr id="13" name="AutoShape 12"/>
            <p:cNvSpPr>
              <a:spLocks noChangeArrowheads="1"/>
            </p:cNvSpPr>
            <p:nvPr/>
          </p:nvSpPr>
          <p:spPr bwMode="auto">
            <a:xfrm>
              <a:off x="126" y="993"/>
              <a:ext cx="3854" cy="1020"/>
            </a:xfrm>
            <a:prstGeom prst="roundRect">
              <a:avLst>
                <a:gd name="adj" fmla="val 8630"/>
              </a:avLst>
            </a:prstGeom>
            <a:gradFill rotWithShape="1">
              <a:gsLst>
                <a:gs pos="0">
                  <a:srgbClr val="F4F4F6"/>
                </a:gs>
                <a:gs pos="50000">
                  <a:schemeClr val="bg1"/>
                </a:gs>
                <a:gs pos="100000">
                  <a:srgbClr val="F4F4F6"/>
                </a:gs>
              </a:gsLst>
              <a:lin ang="5400000" scaled="1"/>
            </a:gradFill>
            <a:ln w="15240">
              <a:solidFill>
                <a:schemeClr val="bg1"/>
              </a:solidFill>
              <a:round/>
              <a:headEnd/>
              <a:tailEnd/>
            </a:ln>
            <a:effectLst>
              <a:outerShdw dist="35921" dir="2700000" algn="ctr" rotWithShape="0">
                <a:srgbClr val="D5D8DD"/>
              </a:outerShdw>
            </a:effectLst>
          </p:spPr>
          <p:txBody>
            <a:bodyPr wrap="none" anchor="ctr"/>
            <a:lstStyle/>
            <a:p>
              <a:endParaRPr lang="en-GB"/>
            </a:p>
          </p:txBody>
        </p:sp>
        <p:sp>
          <p:nvSpPr>
            <p:cNvPr id="14" name="AutoShape 13"/>
            <p:cNvSpPr>
              <a:spLocks noChangeArrowheads="1"/>
            </p:cNvSpPr>
            <p:nvPr/>
          </p:nvSpPr>
          <p:spPr bwMode="auto">
            <a:xfrm>
              <a:off x="126" y="992"/>
              <a:ext cx="3854" cy="1020"/>
            </a:xfrm>
            <a:prstGeom prst="roundRect">
              <a:avLst>
                <a:gd name="adj" fmla="val 8630"/>
              </a:avLst>
            </a:prstGeom>
            <a:noFill/>
            <a:ln w="15240">
              <a:solidFill>
                <a:schemeClr val="bg1"/>
              </a:solidFill>
              <a:round/>
              <a:headEnd/>
              <a:tailEnd/>
            </a:ln>
            <a:effectLst>
              <a:outerShdw dist="17961" dir="2700000" algn="ctr" rotWithShape="0">
                <a:srgbClr val="BEC3CA"/>
              </a:outerShdw>
            </a:effectLst>
            <a:extLst>
              <a:ext uri="{909E8E84-426E-40DD-AFC4-6F175D3DCCD1}">
                <a14:hiddenFill xmlns:a14="http://schemas.microsoft.com/office/drawing/2010/main">
                  <a:solidFill>
                    <a:schemeClr val="bg1"/>
                  </a:solidFill>
                </a14:hiddenFill>
              </a:ext>
            </a:extLst>
          </p:spPr>
          <p:txBody>
            <a:bodyPr wrap="none" anchor="ctr"/>
            <a:lstStyle/>
            <a:p>
              <a:endParaRPr lang="en-GB"/>
            </a:p>
          </p:txBody>
        </p:sp>
      </p:grpSp>
      <p:sp>
        <p:nvSpPr>
          <p:cNvPr id="15" name="Rectangle 14"/>
          <p:cNvSpPr>
            <a:spLocks noChangeArrowheads="1"/>
          </p:cNvSpPr>
          <p:nvPr/>
        </p:nvSpPr>
        <p:spPr bwMode="auto">
          <a:xfrm>
            <a:off x="212725" y="2624913"/>
            <a:ext cx="4522788"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lstStyle>
            <a:lvl1pPr marL="228600" indent="-228600" eaLnBrk="0" hangingPunct="0">
              <a:spcBef>
                <a:spcPct val="35000"/>
              </a:spcBef>
              <a:spcAft>
                <a:spcPct val="15000"/>
              </a:spcAft>
              <a:buClr>
                <a:schemeClr val="tx1"/>
              </a:buClr>
              <a:buChar char="•"/>
              <a:defRPr sz="2200" b="1">
                <a:solidFill>
                  <a:schemeClr val="tx1"/>
                </a:solidFill>
                <a:latin typeface="Arial" pitchFamily="34" charset="0"/>
                <a:cs typeface="Arial" pitchFamily="34" charset="0"/>
              </a:defRPr>
            </a:lvl1pPr>
            <a:lvl2pPr indent="-227013" eaLnBrk="0" hangingPunct="0">
              <a:spcBef>
                <a:spcPct val="25000"/>
              </a:spcBef>
              <a:spcAft>
                <a:spcPct val="15000"/>
              </a:spcAft>
              <a:buClr>
                <a:srgbClr val="375185"/>
              </a:buClr>
              <a:buChar char="•"/>
              <a:defRPr sz="2200">
                <a:solidFill>
                  <a:schemeClr val="tx1"/>
                </a:solidFill>
                <a:latin typeface="Arial" pitchFamily="34" charset="0"/>
                <a:cs typeface="Arial" pitchFamily="34" charset="0"/>
              </a:defRPr>
            </a:lvl2pPr>
            <a:lvl3pPr marL="682625" indent="-223838" eaLnBrk="0" hangingPunct="0">
              <a:spcBef>
                <a:spcPct val="20000"/>
              </a:spcBef>
              <a:buClr>
                <a:schemeClr val="accent1"/>
              </a:buClr>
              <a:buChar char="•"/>
              <a:defRPr sz="2000">
                <a:solidFill>
                  <a:schemeClr val="tx1"/>
                </a:solidFill>
                <a:latin typeface="Arial" pitchFamily="34" charset="0"/>
                <a:cs typeface="Arial" pitchFamily="34" charset="0"/>
              </a:defRPr>
            </a:lvl3pPr>
            <a:lvl4pPr marL="912813" indent="-228600" eaLnBrk="0" hangingPunct="0">
              <a:spcBef>
                <a:spcPct val="20000"/>
              </a:spcBef>
              <a:buClr>
                <a:srgbClr val="6699FF"/>
              </a:buClr>
              <a:buChar char="•"/>
              <a:defRPr>
                <a:solidFill>
                  <a:schemeClr val="tx1"/>
                </a:solidFill>
                <a:latin typeface="Arial" pitchFamily="34" charset="0"/>
                <a:cs typeface="Arial" pitchFamily="34" charset="0"/>
              </a:defRPr>
            </a:lvl4pPr>
            <a:lvl5pPr marL="1143000" indent="-228600" eaLnBrk="0" hangingPunct="0">
              <a:spcBef>
                <a:spcPct val="20000"/>
              </a:spcBef>
              <a:buClr>
                <a:schemeClr val="hlink"/>
              </a:buClr>
              <a:buChar char="•"/>
              <a:defRPr>
                <a:solidFill>
                  <a:schemeClr val="tx1"/>
                </a:solidFill>
                <a:latin typeface="Arial" pitchFamily="34" charset="0"/>
                <a:cs typeface="Arial" pitchFamily="34" charset="0"/>
              </a:defRPr>
            </a:lvl5pPr>
            <a:lvl6pPr marL="16002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6pPr>
            <a:lvl7pPr marL="20574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7pPr>
            <a:lvl8pPr marL="25146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8pPr>
            <a:lvl9pPr marL="29718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9pPr>
          </a:lstStyle>
          <a:p>
            <a:pPr>
              <a:lnSpc>
                <a:spcPct val="90000"/>
              </a:lnSpc>
              <a:buFontTx/>
              <a:buNone/>
            </a:pPr>
            <a:r>
              <a:rPr lang="en-US" altLang="en-US" sz="1800" i="0">
                <a:solidFill>
                  <a:srgbClr val="336699"/>
                </a:solidFill>
              </a:rPr>
              <a:t>Analysis</a:t>
            </a:r>
          </a:p>
        </p:txBody>
      </p:sp>
      <p:sp>
        <p:nvSpPr>
          <p:cNvPr id="16" name="Rectangle 15"/>
          <p:cNvSpPr>
            <a:spLocks noChangeArrowheads="1"/>
          </p:cNvSpPr>
          <p:nvPr/>
        </p:nvSpPr>
        <p:spPr bwMode="auto">
          <a:xfrm>
            <a:off x="228600" y="2991625"/>
            <a:ext cx="5341938"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lstStyle>
            <a:lvl1pPr marL="228600" indent="-228600" eaLnBrk="0" hangingPunct="0">
              <a:spcBef>
                <a:spcPct val="35000"/>
              </a:spcBef>
              <a:spcAft>
                <a:spcPct val="15000"/>
              </a:spcAft>
              <a:buClr>
                <a:schemeClr val="tx1"/>
              </a:buClr>
              <a:buChar char="•"/>
              <a:defRPr sz="2200" b="1">
                <a:solidFill>
                  <a:schemeClr val="tx1"/>
                </a:solidFill>
                <a:latin typeface="Arial" pitchFamily="34" charset="0"/>
                <a:cs typeface="Arial" pitchFamily="34" charset="0"/>
              </a:defRPr>
            </a:lvl1pPr>
            <a:lvl2pPr indent="-227013" eaLnBrk="0" hangingPunct="0">
              <a:spcBef>
                <a:spcPct val="25000"/>
              </a:spcBef>
              <a:spcAft>
                <a:spcPct val="15000"/>
              </a:spcAft>
              <a:buClr>
                <a:srgbClr val="375185"/>
              </a:buClr>
              <a:buChar char="•"/>
              <a:defRPr sz="2200">
                <a:solidFill>
                  <a:schemeClr val="tx1"/>
                </a:solidFill>
                <a:latin typeface="Arial" pitchFamily="34" charset="0"/>
                <a:cs typeface="Arial" pitchFamily="34" charset="0"/>
              </a:defRPr>
            </a:lvl2pPr>
            <a:lvl3pPr marL="682625" indent="-223838" eaLnBrk="0" hangingPunct="0">
              <a:spcBef>
                <a:spcPct val="20000"/>
              </a:spcBef>
              <a:buClr>
                <a:schemeClr val="accent1"/>
              </a:buClr>
              <a:buChar char="•"/>
              <a:defRPr sz="2000">
                <a:solidFill>
                  <a:schemeClr val="tx1"/>
                </a:solidFill>
                <a:latin typeface="Arial" pitchFamily="34" charset="0"/>
                <a:cs typeface="Arial" pitchFamily="34" charset="0"/>
              </a:defRPr>
            </a:lvl3pPr>
            <a:lvl4pPr marL="912813" indent="-228600" eaLnBrk="0" hangingPunct="0">
              <a:spcBef>
                <a:spcPct val="20000"/>
              </a:spcBef>
              <a:buClr>
                <a:srgbClr val="6699FF"/>
              </a:buClr>
              <a:buChar char="•"/>
              <a:defRPr>
                <a:solidFill>
                  <a:schemeClr val="tx1"/>
                </a:solidFill>
                <a:latin typeface="Arial" pitchFamily="34" charset="0"/>
                <a:cs typeface="Arial" pitchFamily="34" charset="0"/>
              </a:defRPr>
            </a:lvl4pPr>
            <a:lvl5pPr marL="1143000" indent="-228600" eaLnBrk="0" hangingPunct="0">
              <a:spcBef>
                <a:spcPct val="20000"/>
              </a:spcBef>
              <a:buClr>
                <a:schemeClr val="hlink"/>
              </a:buClr>
              <a:buChar char="•"/>
              <a:defRPr>
                <a:solidFill>
                  <a:schemeClr val="tx1"/>
                </a:solidFill>
                <a:latin typeface="Arial" pitchFamily="34" charset="0"/>
                <a:cs typeface="Arial" pitchFamily="34" charset="0"/>
              </a:defRPr>
            </a:lvl5pPr>
            <a:lvl6pPr marL="16002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6pPr>
            <a:lvl7pPr marL="20574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7pPr>
            <a:lvl8pPr marL="25146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8pPr>
            <a:lvl9pPr marL="29718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9pPr>
          </a:lstStyle>
          <a:p>
            <a:pPr>
              <a:lnSpc>
                <a:spcPct val="80000"/>
              </a:lnSpc>
            </a:pPr>
            <a:r>
              <a:rPr lang="en-US" altLang="en-US" sz="1200" b="0" i="0"/>
              <a:t>Provides guided exploration across multiple dimensions of information</a:t>
            </a:r>
          </a:p>
          <a:p>
            <a:pPr>
              <a:lnSpc>
                <a:spcPct val="80000"/>
              </a:lnSpc>
            </a:pPr>
            <a:r>
              <a:rPr lang="en-US" altLang="en-US" sz="1200" b="0" i="0"/>
              <a:t>Performs complex analysis and scenario modeling easily and quickly </a:t>
            </a:r>
          </a:p>
          <a:p>
            <a:pPr>
              <a:lnSpc>
                <a:spcPct val="80000"/>
              </a:lnSpc>
            </a:pPr>
            <a:r>
              <a:rPr lang="en-US" altLang="en-US" sz="1200" b="0" i="0"/>
              <a:t>Gets to the “why” behind trends to reveal symptoms and causes</a:t>
            </a:r>
          </a:p>
          <a:p>
            <a:pPr>
              <a:lnSpc>
                <a:spcPct val="80000"/>
              </a:lnSpc>
            </a:pPr>
            <a:r>
              <a:rPr lang="en-US" altLang="en-US" sz="1200" b="0" i="0"/>
              <a:t>Moves from summary level to detail levels of information effortlessly</a:t>
            </a:r>
          </a:p>
          <a:p>
            <a:pPr lvl="1">
              <a:lnSpc>
                <a:spcPct val="80000"/>
              </a:lnSpc>
            </a:pPr>
            <a:endParaRPr lang="en-US" altLang="en-US" sz="1200" b="0" i="0"/>
          </a:p>
        </p:txBody>
      </p:sp>
      <p:grpSp>
        <p:nvGrpSpPr>
          <p:cNvPr id="17" name="Group 16"/>
          <p:cNvGrpSpPr>
            <a:grpSpLocks/>
          </p:cNvGrpSpPr>
          <p:nvPr/>
        </p:nvGrpSpPr>
        <p:grpSpPr bwMode="auto">
          <a:xfrm>
            <a:off x="6080125" y="1207275"/>
            <a:ext cx="2322513" cy="1493838"/>
            <a:chOff x="1151" y="863"/>
            <a:chExt cx="1956" cy="1557"/>
          </a:xfrm>
        </p:grpSpPr>
        <p:pic>
          <p:nvPicPr>
            <p:cNvPr id="18" name="Picture 60" descr="leah_screen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 y="1339"/>
              <a:ext cx="1031"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1" descr="leah_screen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 y="863"/>
              <a:ext cx="1178"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2" descr="leah_scree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 y="936"/>
              <a:ext cx="1159"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3" descr="Leah_scre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4" y="1526"/>
              <a:ext cx="1108"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a:grpSpLocks/>
          </p:cNvGrpSpPr>
          <p:nvPr/>
        </p:nvGrpSpPr>
        <p:grpSpPr bwMode="auto">
          <a:xfrm>
            <a:off x="228600" y="4028700"/>
            <a:ext cx="8745538" cy="307975"/>
            <a:chOff x="126" y="992"/>
            <a:chExt cx="3854" cy="1021"/>
          </a:xfrm>
        </p:grpSpPr>
        <p:sp>
          <p:nvSpPr>
            <p:cNvPr id="23" name="AutoShape 22"/>
            <p:cNvSpPr>
              <a:spLocks noChangeArrowheads="1"/>
            </p:cNvSpPr>
            <p:nvPr/>
          </p:nvSpPr>
          <p:spPr bwMode="auto">
            <a:xfrm>
              <a:off x="126" y="993"/>
              <a:ext cx="3854" cy="1020"/>
            </a:xfrm>
            <a:prstGeom prst="roundRect">
              <a:avLst>
                <a:gd name="adj" fmla="val 8630"/>
              </a:avLst>
            </a:prstGeom>
            <a:gradFill rotWithShape="1">
              <a:gsLst>
                <a:gs pos="0">
                  <a:srgbClr val="F4F4F6"/>
                </a:gs>
                <a:gs pos="50000">
                  <a:schemeClr val="bg1"/>
                </a:gs>
                <a:gs pos="100000">
                  <a:srgbClr val="F4F4F6"/>
                </a:gs>
              </a:gsLst>
              <a:lin ang="5400000" scaled="1"/>
            </a:gradFill>
            <a:ln w="15240">
              <a:solidFill>
                <a:schemeClr val="bg1"/>
              </a:solidFill>
              <a:round/>
              <a:headEnd/>
              <a:tailEnd/>
            </a:ln>
            <a:effectLst>
              <a:outerShdw dist="35921" dir="2700000" algn="ctr" rotWithShape="0">
                <a:srgbClr val="D5D8DD"/>
              </a:outerShdw>
            </a:effectLst>
          </p:spPr>
          <p:txBody>
            <a:bodyPr wrap="none" anchor="ctr"/>
            <a:lstStyle/>
            <a:p>
              <a:endParaRPr lang="en-GB"/>
            </a:p>
          </p:txBody>
        </p:sp>
        <p:sp>
          <p:nvSpPr>
            <p:cNvPr id="24" name="AutoShape 23"/>
            <p:cNvSpPr>
              <a:spLocks noChangeArrowheads="1"/>
            </p:cNvSpPr>
            <p:nvPr/>
          </p:nvSpPr>
          <p:spPr bwMode="auto">
            <a:xfrm>
              <a:off x="126" y="992"/>
              <a:ext cx="3854" cy="1020"/>
            </a:xfrm>
            <a:prstGeom prst="roundRect">
              <a:avLst>
                <a:gd name="adj" fmla="val 8630"/>
              </a:avLst>
            </a:prstGeom>
            <a:noFill/>
            <a:ln w="15240">
              <a:solidFill>
                <a:schemeClr val="bg1"/>
              </a:solidFill>
              <a:round/>
              <a:headEnd/>
              <a:tailEnd/>
            </a:ln>
            <a:effectLst>
              <a:outerShdw dist="17961" dir="2700000" algn="ctr" rotWithShape="0">
                <a:srgbClr val="BEC3CA"/>
              </a:outerShdw>
            </a:effectLst>
            <a:extLst>
              <a:ext uri="{909E8E84-426E-40DD-AFC4-6F175D3DCCD1}">
                <a14:hiddenFill xmlns:a14="http://schemas.microsoft.com/office/drawing/2010/main">
                  <a:solidFill>
                    <a:schemeClr val="bg1"/>
                  </a:solidFill>
                </a14:hiddenFill>
              </a:ext>
            </a:extLst>
          </p:spPr>
          <p:txBody>
            <a:bodyPr wrap="none" anchor="ctr"/>
            <a:lstStyle/>
            <a:p>
              <a:endParaRPr lang="en-GB"/>
            </a:p>
          </p:txBody>
        </p:sp>
      </p:grpSp>
      <p:sp>
        <p:nvSpPr>
          <p:cNvPr id="25" name="Rectangle 24"/>
          <p:cNvSpPr>
            <a:spLocks noChangeArrowheads="1"/>
          </p:cNvSpPr>
          <p:nvPr/>
        </p:nvSpPr>
        <p:spPr bwMode="auto">
          <a:xfrm>
            <a:off x="228600" y="4040575"/>
            <a:ext cx="4522788"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lstStyle>
            <a:lvl1pPr marL="228600" indent="-228600" eaLnBrk="0" hangingPunct="0">
              <a:spcBef>
                <a:spcPct val="35000"/>
              </a:spcBef>
              <a:spcAft>
                <a:spcPct val="15000"/>
              </a:spcAft>
              <a:buClr>
                <a:schemeClr val="tx1"/>
              </a:buClr>
              <a:buChar char="•"/>
              <a:defRPr sz="2200" b="1">
                <a:solidFill>
                  <a:schemeClr val="tx1"/>
                </a:solidFill>
                <a:latin typeface="Arial" pitchFamily="34" charset="0"/>
                <a:cs typeface="Arial" pitchFamily="34" charset="0"/>
              </a:defRPr>
            </a:lvl1pPr>
            <a:lvl2pPr indent="-227013" eaLnBrk="0" hangingPunct="0">
              <a:spcBef>
                <a:spcPct val="25000"/>
              </a:spcBef>
              <a:spcAft>
                <a:spcPct val="15000"/>
              </a:spcAft>
              <a:buClr>
                <a:srgbClr val="375185"/>
              </a:buClr>
              <a:buChar char="•"/>
              <a:defRPr sz="2200">
                <a:solidFill>
                  <a:schemeClr val="tx1"/>
                </a:solidFill>
                <a:latin typeface="Arial" pitchFamily="34" charset="0"/>
                <a:cs typeface="Arial" pitchFamily="34" charset="0"/>
              </a:defRPr>
            </a:lvl2pPr>
            <a:lvl3pPr marL="682625" indent="-223838" eaLnBrk="0" hangingPunct="0">
              <a:spcBef>
                <a:spcPct val="20000"/>
              </a:spcBef>
              <a:buClr>
                <a:schemeClr val="accent1"/>
              </a:buClr>
              <a:buChar char="•"/>
              <a:defRPr sz="2000">
                <a:solidFill>
                  <a:schemeClr val="tx1"/>
                </a:solidFill>
                <a:latin typeface="Arial" pitchFamily="34" charset="0"/>
                <a:cs typeface="Arial" pitchFamily="34" charset="0"/>
              </a:defRPr>
            </a:lvl3pPr>
            <a:lvl4pPr marL="912813" indent="-228600" eaLnBrk="0" hangingPunct="0">
              <a:spcBef>
                <a:spcPct val="20000"/>
              </a:spcBef>
              <a:buClr>
                <a:srgbClr val="6699FF"/>
              </a:buClr>
              <a:buChar char="•"/>
              <a:defRPr>
                <a:solidFill>
                  <a:schemeClr val="tx1"/>
                </a:solidFill>
                <a:latin typeface="Arial" pitchFamily="34" charset="0"/>
                <a:cs typeface="Arial" pitchFamily="34" charset="0"/>
              </a:defRPr>
            </a:lvl4pPr>
            <a:lvl5pPr marL="1143000" indent="-228600" eaLnBrk="0" hangingPunct="0">
              <a:spcBef>
                <a:spcPct val="20000"/>
              </a:spcBef>
              <a:buClr>
                <a:schemeClr val="hlink"/>
              </a:buClr>
              <a:buChar char="•"/>
              <a:defRPr>
                <a:solidFill>
                  <a:schemeClr val="tx1"/>
                </a:solidFill>
                <a:latin typeface="Arial" pitchFamily="34" charset="0"/>
                <a:cs typeface="Arial" pitchFamily="34" charset="0"/>
              </a:defRPr>
            </a:lvl5pPr>
            <a:lvl6pPr marL="16002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6pPr>
            <a:lvl7pPr marL="20574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7pPr>
            <a:lvl8pPr marL="25146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8pPr>
            <a:lvl9pPr marL="29718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9pPr>
          </a:lstStyle>
          <a:p>
            <a:pPr>
              <a:lnSpc>
                <a:spcPct val="90000"/>
              </a:lnSpc>
              <a:buFontTx/>
              <a:buNone/>
            </a:pPr>
            <a:r>
              <a:rPr lang="en-US" altLang="en-US" sz="1800" i="0" dirty="0">
                <a:solidFill>
                  <a:srgbClr val="336699"/>
                </a:solidFill>
              </a:rPr>
              <a:t>Dashboards</a:t>
            </a:r>
          </a:p>
        </p:txBody>
      </p:sp>
      <p:sp>
        <p:nvSpPr>
          <p:cNvPr id="26" name="Rectangle 25"/>
          <p:cNvSpPr>
            <a:spLocks noChangeArrowheads="1"/>
          </p:cNvSpPr>
          <p:nvPr/>
        </p:nvSpPr>
        <p:spPr bwMode="auto">
          <a:xfrm>
            <a:off x="228600" y="4397825"/>
            <a:ext cx="5341938"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lstStyle>
            <a:lvl1pPr marL="228600" indent="-228600" eaLnBrk="0" hangingPunct="0">
              <a:spcBef>
                <a:spcPct val="35000"/>
              </a:spcBef>
              <a:spcAft>
                <a:spcPct val="15000"/>
              </a:spcAft>
              <a:buClr>
                <a:schemeClr val="tx1"/>
              </a:buClr>
              <a:buChar char="•"/>
              <a:defRPr sz="2200" b="1">
                <a:solidFill>
                  <a:schemeClr val="tx1"/>
                </a:solidFill>
                <a:latin typeface="Arial" pitchFamily="34" charset="0"/>
                <a:cs typeface="Arial" pitchFamily="34" charset="0"/>
              </a:defRPr>
            </a:lvl1pPr>
            <a:lvl2pPr indent="-227013" eaLnBrk="0" hangingPunct="0">
              <a:spcBef>
                <a:spcPct val="25000"/>
              </a:spcBef>
              <a:spcAft>
                <a:spcPct val="15000"/>
              </a:spcAft>
              <a:buClr>
                <a:srgbClr val="375185"/>
              </a:buClr>
              <a:buChar char="•"/>
              <a:defRPr sz="2200">
                <a:solidFill>
                  <a:schemeClr val="tx1"/>
                </a:solidFill>
                <a:latin typeface="Arial" pitchFamily="34" charset="0"/>
                <a:cs typeface="Arial" pitchFamily="34" charset="0"/>
              </a:defRPr>
            </a:lvl2pPr>
            <a:lvl3pPr marL="682625" indent="-223838" eaLnBrk="0" hangingPunct="0">
              <a:spcBef>
                <a:spcPct val="20000"/>
              </a:spcBef>
              <a:buClr>
                <a:schemeClr val="accent1"/>
              </a:buClr>
              <a:buChar char="•"/>
              <a:defRPr sz="2000">
                <a:solidFill>
                  <a:schemeClr val="tx1"/>
                </a:solidFill>
                <a:latin typeface="Arial" pitchFamily="34" charset="0"/>
                <a:cs typeface="Arial" pitchFamily="34" charset="0"/>
              </a:defRPr>
            </a:lvl3pPr>
            <a:lvl4pPr marL="912813" indent="-228600" eaLnBrk="0" hangingPunct="0">
              <a:spcBef>
                <a:spcPct val="20000"/>
              </a:spcBef>
              <a:buClr>
                <a:srgbClr val="6699FF"/>
              </a:buClr>
              <a:buChar char="•"/>
              <a:defRPr>
                <a:solidFill>
                  <a:schemeClr val="tx1"/>
                </a:solidFill>
                <a:latin typeface="Arial" pitchFamily="34" charset="0"/>
                <a:cs typeface="Arial" pitchFamily="34" charset="0"/>
              </a:defRPr>
            </a:lvl4pPr>
            <a:lvl5pPr marL="1143000" indent="-228600" eaLnBrk="0" hangingPunct="0">
              <a:spcBef>
                <a:spcPct val="20000"/>
              </a:spcBef>
              <a:buClr>
                <a:schemeClr val="hlink"/>
              </a:buClr>
              <a:buChar char="•"/>
              <a:defRPr>
                <a:solidFill>
                  <a:schemeClr val="tx1"/>
                </a:solidFill>
                <a:latin typeface="Arial" pitchFamily="34" charset="0"/>
                <a:cs typeface="Arial" pitchFamily="34" charset="0"/>
              </a:defRPr>
            </a:lvl5pPr>
            <a:lvl6pPr marL="16002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6pPr>
            <a:lvl7pPr marL="20574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7pPr>
            <a:lvl8pPr marL="25146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8pPr>
            <a:lvl9pPr marL="29718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9pPr>
          </a:lstStyle>
          <a:p>
            <a:pPr>
              <a:lnSpc>
                <a:spcPct val="90000"/>
              </a:lnSpc>
            </a:pPr>
            <a:r>
              <a:rPr lang="en-US" altLang="en-US" sz="1200" b="0" i="0"/>
              <a:t>Provides at-a-glance, high impact views of complex information</a:t>
            </a:r>
          </a:p>
          <a:p>
            <a:pPr>
              <a:lnSpc>
                <a:spcPct val="90000"/>
              </a:lnSpc>
            </a:pPr>
            <a:r>
              <a:rPr lang="en-US" altLang="en-US" sz="1200" b="0" i="0"/>
              <a:t>Helps quick focus on issues that need attention and action</a:t>
            </a:r>
          </a:p>
          <a:p>
            <a:pPr>
              <a:lnSpc>
                <a:spcPct val="90000"/>
              </a:lnSpc>
            </a:pPr>
            <a:r>
              <a:rPr lang="en-US" altLang="en-US" sz="1200" b="0" i="0"/>
              <a:t>Are highly visual and intuitive</a:t>
            </a:r>
          </a:p>
          <a:p>
            <a:pPr>
              <a:lnSpc>
                <a:spcPct val="90000"/>
              </a:lnSpc>
            </a:pPr>
            <a:r>
              <a:rPr lang="en-US" altLang="en-US" sz="1200" b="0" i="0"/>
              <a:t>Combines information across disparate sources </a:t>
            </a:r>
          </a:p>
        </p:txBody>
      </p:sp>
      <p:pic>
        <p:nvPicPr>
          <p:cNvPr id="27"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2038" y="4179075"/>
            <a:ext cx="2133600"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a:grpSpLocks/>
          </p:cNvGrpSpPr>
          <p:nvPr/>
        </p:nvGrpSpPr>
        <p:grpSpPr bwMode="auto">
          <a:xfrm>
            <a:off x="182563" y="5418588"/>
            <a:ext cx="8745537" cy="307975"/>
            <a:chOff x="126" y="992"/>
            <a:chExt cx="3854" cy="1021"/>
          </a:xfrm>
        </p:grpSpPr>
        <p:sp>
          <p:nvSpPr>
            <p:cNvPr id="29" name="AutoShape 28"/>
            <p:cNvSpPr>
              <a:spLocks noChangeArrowheads="1"/>
            </p:cNvSpPr>
            <p:nvPr/>
          </p:nvSpPr>
          <p:spPr bwMode="auto">
            <a:xfrm>
              <a:off x="126" y="993"/>
              <a:ext cx="3854" cy="1020"/>
            </a:xfrm>
            <a:prstGeom prst="roundRect">
              <a:avLst>
                <a:gd name="adj" fmla="val 8630"/>
              </a:avLst>
            </a:prstGeom>
            <a:gradFill rotWithShape="1">
              <a:gsLst>
                <a:gs pos="0">
                  <a:srgbClr val="F4F4F6"/>
                </a:gs>
                <a:gs pos="50000">
                  <a:schemeClr val="bg1"/>
                </a:gs>
                <a:gs pos="100000">
                  <a:srgbClr val="F4F4F6"/>
                </a:gs>
              </a:gsLst>
              <a:lin ang="5400000" scaled="1"/>
            </a:gradFill>
            <a:ln w="15240">
              <a:solidFill>
                <a:schemeClr val="bg1"/>
              </a:solidFill>
              <a:round/>
              <a:headEnd/>
              <a:tailEnd/>
            </a:ln>
            <a:effectLst>
              <a:outerShdw dist="35921" dir="2700000" algn="ctr" rotWithShape="0">
                <a:srgbClr val="D5D8DD"/>
              </a:outerShdw>
            </a:effectLst>
          </p:spPr>
          <p:txBody>
            <a:bodyPr wrap="none" lIns="91387" tIns="45693" rIns="91387" bIns="45693" anchor="ctr"/>
            <a:lstStyle/>
            <a:p>
              <a:pPr algn="ctr"/>
              <a:endParaRPr lang="en-US" altLang="en-US"/>
            </a:p>
          </p:txBody>
        </p:sp>
        <p:sp>
          <p:nvSpPr>
            <p:cNvPr id="30" name="AutoShape 29"/>
            <p:cNvSpPr>
              <a:spLocks noChangeArrowheads="1"/>
            </p:cNvSpPr>
            <p:nvPr/>
          </p:nvSpPr>
          <p:spPr bwMode="auto">
            <a:xfrm>
              <a:off x="126" y="992"/>
              <a:ext cx="3854" cy="1020"/>
            </a:xfrm>
            <a:prstGeom prst="roundRect">
              <a:avLst>
                <a:gd name="adj" fmla="val 8630"/>
              </a:avLst>
            </a:prstGeom>
            <a:noFill/>
            <a:ln w="15240">
              <a:solidFill>
                <a:schemeClr val="bg1"/>
              </a:solidFill>
              <a:round/>
              <a:headEnd/>
              <a:tailEnd/>
            </a:ln>
            <a:effectLst>
              <a:outerShdw dist="17961" dir="2700000" algn="ctr" rotWithShape="0">
                <a:srgbClr val="BEC3CA"/>
              </a:outerShdw>
            </a:effectLst>
            <a:extLst>
              <a:ext uri="{909E8E84-426E-40DD-AFC4-6F175D3DCCD1}">
                <a14:hiddenFill xmlns:a14="http://schemas.microsoft.com/office/drawing/2010/main">
                  <a:solidFill>
                    <a:schemeClr val="bg1"/>
                  </a:solidFill>
                </a14:hiddenFill>
              </a:ext>
            </a:extLst>
          </p:spPr>
          <p:txBody>
            <a:bodyPr wrap="none" anchor="ctr"/>
            <a:lstStyle/>
            <a:p>
              <a:endParaRPr lang="en-GB"/>
            </a:p>
          </p:txBody>
        </p:sp>
      </p:grpSp>
      <p:sp>
        <p:nvSpPr>
          <p:cNvPr id="31" name="Rectangle 30"/>
          <p:cNvSpPr>
            <a:spLocks noChangeArrowheads="1"/>
          </p:cNvSpPr>
          <p:nvPr/>
        </p:nvSpPr>
        <p:spPr bwMode="auto">
          <a:xfrm>
            <a:off x="323850" y="5712275"/>
            <a:ext cx="53419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lstStyle>
            <a:lvl1pPr marL="228600" indent="-228600" eaLnBrk="0" hangingPunct="0">
              <a:spcBef>
                <a:spcPct val="35000"/>
              </a:spcBef>
              <a:spcAft>
                <a:spcPct val="15000"/>
              </a:spcAft>
              <a:buClr>
                <a:schemeClr val="tx1"/>
              </a:buClr>
              <a:buChar char="•"/>
              <a:defRPr sz="2200" b="1">
                <a:solidFill>
                  <a:schemeClr val="tx1"/>
                </a:solidFill>
                <a:latin typeface="Arial" pitchFamily="34" charset="0"/>
                <a:cs typeface="Arial" pitchFamily="34" charset="0"/>
              </a:defRPr>
            </a:lvl1pPr>
            <a:lvl2pPr indent="-227013" eaLnBrk="0" hangingPunct="0">
              <a:spcBef>
                <a:spcPct val="25000"/>
              </a:spcBef>
              <a:spcAft>
                <a:spcPct val="15000"/>
              </a:spcAft>
              <a:buClr>
                <a:srgbClr val="375185"/>
              </a:buClr>
              <a:buChar char="•"/>
              <a:defRPr sz="2200">
                <a:solidFill>
                  <a:schemeClr val="tx1"/>
                </a:solidFill>
                <a:latin typeface="Arial" pitchFamily="34" charset="0"/>
                <a:cs typeface="Arial" pitchFamily="34" charset="0"/>
              </a:defRPr>
            </a:lvl2pPr>
            <a:lvl3pPr marL="682625" indent="-223838" eaLnBrk="0" hangingPunct="0">
              <a:spcBef>
                <a:spcPct val="20000"/>
              </a:spcBef>
              <a:buClr>
                <a:schemeClr val="accent1"/>
              </a:buClr>
              <a:buChar char="•"/>
              <a:defRPr sz="2000">
                <a:solidFill>
                  <a:schemeClr val="tx1"/>
                </a:solidFill>
                <a:latin typeface="Arial" pitchFamily="34" charset="0"/>
                <a:cs typeface="Arial" pitchFamily="34" charset="0"/>
              </a:defRPr>
            </a:lvl3pPr>
            <a:lvl4pPr marL="912813" indent="-228600" eaLnBrk="0" hangingPunct="0">
              <a:spcBef>
                <a:spcPct val="20000"/>
              </a:spcBef>
              <a:buClr>
                <a:srgbClr val="6699FF"/>
              </a:buClr>
              <a:buChar char="•"/>
              <a:defRPr>
                <a:solidFill>
                  <a:schemeClr val="tx1"/>
                </a:solidFill>
                <a:latin typeface="Arial" pitchFamily="34" charset="0"/>
                <a:cs typeface="Arial" pitchFamily="34" charset="0"/>
              </a:defRPr>
            </a:lvl4pPr>
            <a:lvl5pPr marL="1143000" indent="-228600" eaLnBrk="0" hangingPunct="0">
              <a:spcBef>
                <a:spcPct val="20000"/>
              </a:spcBef>
              <a:buClr>
                <a:schemeClr val="hlink"/>
              </a:buClr>
              <a:buChar char="•"/>
              <a:defRPr>
                <a:solidFill>
                  <a:schemeClr val="tx1"/>
                </a:solidFill>
                <a:latin typeface="Arial" pitchFamily="34" charset="0"/>
                <a:cs typeface="Arial" pitchFamily="34" charset="0"/>
              </a:defRPr>
            </a:lvl5pPr>
            <a:lvl6pPr marL="16002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6pPr>
            <a:lvl7pPr marL="20574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7pPr>
            <a:lvl8pPr marL="25146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8pPr>
            <a:lvl9pPr marL="29718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9pPr>
          </a:lstStyle>
          <a:p>
            <a:pPr>
              <a:lnSpc>
                <a:spcPct val="90000"/>
              </a:lnSpc>
            </a:pPr>
            <a:r>
              <a:rPr lang="en-US" altLang="en-US" sz="1200" b="0" i="0"/>
              <a:t>Provides instant measurement relative to targets and benchmarks</a:t>
            </a:r>
          </a:p>
          <a:p>
            <a:pPr>
              <a:lnSpc>
                <a:spcPct val="90000"/>
              </a:lnSpc>
            </a:pPr>
            <a:r>
              <a:rPr lang="en-US" altLang="en-US" sz="1200" b="0" i="0"/>
              <a:t>Aligns decisions and tactics with strategic initiatives</a:t>
            </a:r>
          </a:p>
          <a:p>
            <a:pPr>
              <a:lnSpc>
                <a:spcPct val="90000"/>
              </a:lnSpc>
            </a:pPr>
            <a:r>
              <a:rPr lang="en-US" altLang="en-US" sz="1200" b="0" i="0"/>
              <a:t>Supports scorecarding methodologies </a:t>
            </a:r>
          </a:p>
          <a:p>
            <a:pPr>
              <a:lnSpc>
                <a:spcPct val="90000"/>
              </a:lnSpc>
            </a:pPr>
            <a:r>
              <a:rPr lang="en-US" altLang="en-US" sz="1200" b="0" i="0"/>
              <a:t>Ensures ownership and accountability</a:t>
            </a:r>
          </a:p>
        </p:txBody>
      </p:sp>
      <p:pic>
        <p:nvPicPr>
          <p:cNvPr id="32"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100" y="5605413"/>
            <a:ext cx="2173288"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a:spLocks noChangeArrowheads="1"/>
          </p:cNvSpPr>
          <p:nvPr/>
        </p:nvSpPr>
        <p:spPr bwMode="auto">
          <a:xfrm>
            <a:off x="303213" y="5434463"/>
            <a:ext cx="4522787"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lstStyle>
            <a:lvl1pPr marL="228600" indent="-228600" eaLnBrk="0" hangingPunct="0">
              <a:spcBef>
                <a:spcPct val="35000"/>
              </a:spcBef>
              <a:spcAft>
                <a:spcPct val="15000"/>
              </a:spcAft>
              <a:buClr>
                <a:schemeClr val="tx1"/>
              </a:buClr>
              <a:buChar char="•"/>
              <a:defRPr sz="2200" b="1">
                <a:solidFill>
                  <a:schemeClr val="tx1"/>
                </a:solidFill>
                <a:latin typeface="Arial" pitchFamily="34" charset="0"/>
                <a:cs typeface="Arial" pitchFamily="34" charset="0"/>
              </a:defRPr>
            </a:lvl1pPr>
            <a:lvl2pPr indent="-227013" eaLnBrk="0" hangingPunct="0">
              <a:spcBef>
                <a:spcPct val="25000"/>
              </a:spcBef>
              <a:spcAft>
                <a:spcPct val="15000"/>
              </a:spcAft>
              <a:buClr>
                <a:srgbClr val="375185"/>
              </a:buClr>
              <a:buChar char="•"/>
              <a:defRPr sz="2200">
                <a:solidFill>
                  <a:schemeClr val="tx1"/>
                </a:solidFill>
                <a:latin typeface="Arial" pitchFamily="34" charset="0"/>
                <a:cs typeface="Arial" pitchFamily="34" charset="0"/>
              </a:defRPr>
            </a:lvl2pPr>
            <a:lvl3pPr marL="682625" indent="-223838" eaLnBrk="0" hangingPunct="0">
              <a:spcBef>
                <a:spcPct val="20000"/>
              </a:spcBef>
              <a:buClr>
                <a:schemeClr val="accent1"/>
              </a:buClr>
              <a:buChar char="•"/>
              <a:defRPr sz="2000">
                <a:solidFill>
                  <a:schemeClr val="tx1"/>
                </a:solidFill>
                <a:latin typeface="Arial" pitchFamily="34" charset="0"/>
                <a:cs typeface="Arial" pitchFamily="34" charset="0"/>
              </a:defRPr>
            </a:lvl3pPr>
            <a:lvl4pPr marL="912813" indent="-228600" eaLnBrk="0" hangingPunct="0">
              <a:spcBef>
                <a:spcPct val="20000"/>
              </a:spcBef>
              <a:buClr>
                <a:srgbClr val="6699FF"/>
              </a:buClr>
              <a:buChar char="•"/>
              <a:defRPr>
                <a:solidFill>
                  <a:schemeClr val="tx1"/>
                </a:solidFill>
                <a:latin typeface="Arial" pitchFamily="34" charset="0"/>
                <a:cs typeface="Arial" pitchFamily="34" charset="0"/>
              </a:defRPr>
            </a:lvl4pPr>
            <a:lvl5pPr marL="1143000" indent="-228600" eaLnBrk="0" hangingPunct="0">
              <a:spcBef>
                <a:spcPct val="20000"/>
              </a:spcBef>
              <a:buClr>
                <a:schemeClr val="hlink"/>
              </a:buClr>
              <a:buChar char="•"/>
              <a:defRPr>
                <a:solidFill>
                  <a:schemeClr val="tx1"/>
                </a:solidFill>
                <a:latin typeface="Arial" pitchFamily="34" charset="0"/>
                <a:cs typeface="Arial" pitchFamily="34" charset="0"/>
              </a:defRPr>
            </a:lvl5pPr>
            <a:lvl6pPr marL="16002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6pPr>
            <a:lvl7pPr marL="20574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7pPr>
            <a:lvl8pPr marL="25146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8pPr>
            <a:lvl9pPr marL="2971800" indent="-22860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9pPr>
          </a:lstStyle>
          <a:p>
            <a:pPr>
              <a:lnSpc>
                <a:spcPct val="90000"/>
              </a:lnSpc>
              <a:buFontTx/>
              <a:buNone/>
            </a:pPr>
            <a:r>
              <a:rPr lang="en-US" altLang="en-US" sz="1800" i="0">
                <a:solidFill>
                  <a:srgbClr val="336699"/>
                </a:solidFill>
              </a:rPr>
              <a:t>Scorecards</a:t>
            </a:r>
          </a:p>
        </p:txBody>
      </p:sp>
    </p:spTree>
    <p:extLst>
      <p:ext uri="{BB962C8B-B14F-4D97-AF65-F5344CB8AC3E}">
        <p14:creationId xmlns:p14="http://schemas.microsoft.com/office/powerpoint/2010/main" val="943795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ChangeArrowheads="1"/>
          </p:cNvSpPr>
          <p:nvPr/>
        </p:nvSpPr>
        <p:spPr bwMode="auto">
          <a:xfrm>
            <a:off x="7696200" y="5994400"/>
            <a:ext cx="914400" cy="914400"/>
          </a:xfrm>
          <a:prstGeom prst="rect">
            <a:avLst/>
          </a:prstGeom>
          <a:noFill/>
          <a:ln w="9525">
            <a:noFill/>
            <a:miter lim="800000"/>
            <a:headEnd/>
            <a:tailEnd/>
          </a:ln>
        </p:spPr>
        <p:txBody>
          <a:bodyPr wrap="none" anchor="ctr"/>
          <a:lstStyle/>
          <a:p>
            <a:pPr>
              <a:lnSpc>
                <a:spcPct val="100000"/>
              </a:lnSpc>
            </a:pPr>
            <a:endParaRPr lang="en-US" sz="2400" b="1" i="1">
              <a:solidFill>
                <a:schemeClr val="tx1"/>
              </a:solidFill>
              <a:ea typeface="Arial Unicode MS" pitchFamily="34" charset="-128"/>
              <a:cs typeface="Arial" charset="0"/>
            </a:endParaRPr>
          </a:p>
        </p:txBody>
      </p:sp>
      <p:grpSp>
        <p:nvGrpSpPr>
          <p:cNvPr id="3" name="Group 3"/>
          <p:cNvGrpSpPr>
            <a:grpSpLocks/>
          </p:cNvGrpSpPr>
          <p:nvPr/>
        </p:nvGrpSpPr>
        <p:grpSpPr bwMode="auto">
          <a:xfrm>
            <a:off x="1722438" y="1973263"/>
            <a:ext cx="1368425" cy="719137"/>
            <a:chOff x="3841093" y="2942899"/>
            <a:chExt cx="1368152" cy="720080"/>
          </a:xfrm>
        </p:grpSpPr>
        <p:sp>
          <p:nvSpPr>
            <p:cNvPr id="2" name="Rounded Rectangle 1"/>
            <p:cNvSpPr/>
            <p:nvPr/>
          </p:nvSpPr>
          <p:spPr bwMode="auto">
            <a:xfrm>
              <a:off x="3877598" y="2942899"/>
              <a:ext cx="1295142" cy="720080"/>
            </a:xfrm>
            <a:prstGeom prst="roundRect">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a:lstStyle/>
            <a:p>
              <a:pPr>
                <a:defRPr/>
              </a:pPr>
              <a:endParaRPr lang="en-GB" dirty="0"/>
            </a:p>
          </p:txBody>
        </p:sp>
        <p:sp>
          <p:nvSpPr>
            <p:cNvPr id="4132" name="TextBox 2"/>
            <p:cNvSpPr txBox="1">
              <a:spLocks noChangeArrowheads="1"/>
            </p:cNvSpPr>
            <p:nvPr/>
          </p:nvSpPr>
          <p:spPr bwMode="auto">
            <a:xfrm>
              <a:off x="3841093" y="3035173"/>
              <a:ext cx="1368152" cy="536232"/>
            </a:xfrm>
            <a:prstGeom prst="rect">
              <a:avLst/>
            </a:prstGeom>
            <a:noFill/>
            <a:ln w="9525">
              <a:noFill/>
              <a:miter lim="800000"/>
              <a:headEnd/>
              <a:tailEnd/>
            </a:ln>
          </p:spPr>
          <p:txBody>
            <a:bodyPr>
              <a:spAutoFit/>
            </a:bodyPr>
            <a:lstStyle/>
            <a:p>
              <a:pPr algn="ctr"/>
              <a:r>
                <a:rPr lang="en-GB" sz="1600" dirty="0">
                  <a:solidFill>
                    <a:schemeClr val="tx1"/>
                  </a:solidFill>
                  <a:latin typeface="Tahoma" pitchFamily="34" charset="0"/>
                  <a:cs typeface="Tahoma" pitchFamily="34" charset="0"/>
                </a:rPr>
                <a:t>IBM </a:t>
              </a:r>
            </a:p>
            <a:p>
              <a:pPr algn="ctr"/>
              <a:r>
                <a:rPr lang="en-GB" sz="1600" dirty="0" err="1">
                  <a:solidFill>
                    <a:schemeClr val="tx1"/>
                  </a:solidFill>
                  <a:latin typeface="Tahoma" pitchFamily="34" charset="0"/>
                  <a:cs typeface="Tahoma" pitchFamily="34" charset="0"/>
                </a:rPr>
                <a:t>Cognos</a:t>
              </a:r>
              <a:r>
                <a:rPr lang="en-GB" sz="1600" dirty="0">
                  <a:solidFill>
                    <a:schemeClr val="tx1"/>
                  </a:solidFill>
                  <a:latin typeface="Tahoma" pitchFamily="34" charset="0"/>
                  <a:cs typeface="Tahoma" pitchFamily="34" charset="0"/>
                </a:rPr>
                <a:t> BI</a:t>
              </a:r>
            </a:p>
          </p:txBody>
        </p:sp>
      </p:grpSp>
      <p:pic>
        <p:nvPicPr>
          <p:cNvPr id="4104" name="Picture 8" descr="C:\Users\IBM_ADMIN\AppData\Local\Microsoft\Windows\Temporary Internet Files\Content.IE5\E50OZN3G\MC900431615[1].png"/>
          <p:cNvPicPr>
            <a:picLocks noChangeAspect="1" noChangeArrowheads="1"/>
          </p:cNvPicPr>
          <p:nvPr/>
        </p:nvPicPr>
        <p:blipFill>
          <a:blip r:embed="rId3"/>
          <a:srcRect/>
          <a:stretch>
            <a:fillRect/>
          </a:stretch>
        </p:blipFill>
        <p:spPr bwMode="auto">
          <a:xfrm>
            <a:off x="6227763" y="1989138"/>
            <a:ext cx="642937" cy="642937"/>
          </a:xfrm>
          <a:prstGeom prst="rect">
            <a:avLst/>
          </a:prstGeom>
          <a:noFill/>
          <a:ln w="9525">
            <a:noFill/>
            <a:miter lim="800000"/>
            <a:headEnd/>
            <a:tailEnd/>
          </a:ln>
        </p:spPr>
      </p:pic>
      <p:pic>
        <p:nvPicPr>
          <p:cNvPr id="4105" name="Picture 9" descr="C:\Users\IBM_ADMIN\AppData\Local\Microsoft\Windows\Temporary Internet Files\Content.IE5\YH1X44Q3\MC900432621[1].png"/>
          <p:cNvPicPr>
            <a:picLocks noChangeAspect="1" noChangeArrowheads="1"/>
          </p:cNvPicPr>
          <p:nvPr/>
        </p:nvPicPr>
        <p:blipFill>
          <a:blip r:embed="rId4"/>
          <a:srcRect/>
          <a:stretch>
            <a:fillRect/>
          </a:stretch>
        </p:blipFill>
        <p:spPr bwMode="auto">
          <a:xfrm>
            <a:off x="5364163" y="2133600"/>
            <a:ext cx="496887" cy="495300"/>
          </a:xfrm>
          <a:prstGeom prst="rect">
            <a:avLst/>
          </a:prstGeom>
          <a:noFill/>
          <a:ln w="9525">
            <a:noFill/>
            <a:miter lim="800000"/>
            <a:headEnd/>
            <a:tailEnd/>
          </a:ln>
        </p:spPr>
      </p:pic>
      <p:pic>
        <p:nvPicPr>
          <p:cNvPr id="4106" name="Picture 10" descr="C:\Users\IBM_ADMIN\AppData\Local\Microsoft\Windows\Temporary Internet Files\Content.IE5\ACZWHYVS\MC900433941[1].png"/>
          <p:cNvPicPr>
            <a:picLocks noChangeAspect="1" noChangeArrowheads="1"/>
          </p:cNvPicPr>
          <p:nvPr/>
        </p:nvPicPr>
        <p:blipFill>
          <a:blip r:embed="rId5"/>
          <a:srcRect/>
          <a:stretch>
            <a:fillRect/>
          </a:stretch>
        </p:blipFill>
        <p:spPr bwMode="auto">
          <a:xfrm>
            <a:off x="5737225" y="1139825"/>
            <a:ext cx="635000" cy="633413"/>
          </a:xfrm>
          <a:prstGeom prst="rect">
            <a:avLst/>
          </a:prstGeom>
          <a:noFill/>
          <a:ln w="9525">
            <a:noFill/>
            <a:miter lim="800000"/>
            <a:headEnd/>
            <a:tailEnd/>
          </a:ln>
        </p:spPr>
      </p:pic>
      <p:pic>
        <p:nvPicPr>
          <p:cNvPr id="4107" name="Picture 11" descr="C:\Users\IBM_ADMIN\AppData\Local\Microsoft\Windows\Temporary Internet Files\Content.IE5\21QPTIT1\MC900433869[1].png"/>
          <p:cNvPicPr>
            <a:picLocks noChangeAspect="1" noChangeArrowheads="1"/>
          </p:cNvPicPr>
          <p:nvPr/>
        </p:nvPicPr>
        <p:blipFill>
          <a:blip r:embed="rId6"/>
          <a:srcRect/>
          <a:stretch>
            <a:fillRect/>
          </a:stretch>
        </p:blipFill>
        <p:spPr bwMode="auto">
          <a:xfrm>
            <a:off x="6013450" y="4684713"/>
            <a:ext cx="617538" cy="615950"/>
          </a:xfrm>
          <a:prstGeom prst="rect">
            <a:avLst/>
          </a:prstGeom>
          <a:noFill/>
          <a:ln w="9525">
            <a:noFill/>
            <a:miter lim="800000"/>
            <a:headEnd/>
            <a:tailEnd/>
          </a:ln>
        </p:spPr>
      </p:pic>
      <p:pic>
        <p:nvPicPr>
          <p:cNvPr id="4108" name="Picture 12" descr="C:\Users\IBM_ADMIN\AppData\Local\Microsoft\Windows\Temporary Internet Files\Content.IE5\21QPTIT1\MC900431587[1].png"/>
          <p:cNvPicPr>
            <a:picLocks noChangeAspect="1" noChangeArrowheads="1"/>
          </p:cNvPicPr>
          <p:nvPr/>
        </p:nvPicPr>
        <p:blipFill>
          <a:blip r:embed="rId7"/>
          <a:srcRect/>
          <a:stretch>
            <a:fillRect/>
          </a:stretch>
        </p:blipFill>
        <p:spPr bwMode="auto">
          <a:xfrm>
            <a:off x="6372225" y="3644900"/>
            <a:ext cx="454025" cy="452438"/>
          </a:xfrm>
          <a:prstGeom prst="rect">
            <a:avLst/>
          </a:prstGeom>
          <a:noFill/>
          <a:ln w="9525">
            <a:noFill/>
            <a:miter lim="800000"/>
            <a:headEnd/>
            <a:tailEnd/>
          </a:ln>
        </p:spPr>
      </p:pic>
      <p:pic>
        <p:nvPicPr>
          <p:cNvPr id="4109" name="Picture 13" descr="C:\Users\IBM_ADMIN\AppData\Local\Microsoft\Windows\Temporary Internet Files\Content.IE5\JVRLGTWY\MC900431624[1].png"/>
          <p:cNvPicPr>
            <a:picLocks noChangeAspect="1" noChangeArrowheads="1"/>
          </p:cNvPicPr>
          <p:nvPr/>
        </p:nvPicPr>
        <p:blipFill>
          <a:blip r:embed="rId8"/>
          <a:srcRect/>
          <a:stretch>
            <a:fillRect/>
          </a:stretch>
        </p:blipFill>
        <p:spPr bwMode="auto">
          <a:xfrm>
            <a:off x="6732588" y="4294188"/>
            <a:ext cx="576262" cy="574675"/>
          </a:xfrm>
          <a:prstGeom prst="rect">
            <a:avLst/>
          </a:prstGeom>
          <a:noFill/>
          <a:ln w="9525">
            <a:noFill/>
            <a:miter lim="800000"/>
            <a:headEnd/>
            <a:tailEnd/>
          </a:ln>
        </p:spPr>
      </p:pic>
      <p:sp>
        <p:nvSpPr>
          <p:cNvPr id="4110" name="Up Arrow 8"/>
          <p:cNvSpPr>
            <a:spLocks noChangeArrowheads="1"/>
          </p:cNvSpPr>
          <p:nvPr/>
        </p:nvSpPr>
        <p:spPr bwMode="auto">
          <a:xfrm>
            <a:off x="2190750" y="2786063"/>
            <a:ext cx="431800" cy="1143000"/>
          </a:xfrm>
          <a:prstGeom prst="upArrow">
            <a:avLst>
              <a:gd name="adj1" fmla="val 50000"/>
              <a:gd name="adj2" fmla="val 49939"/>
            </a:avLst>
          </a:prstGeom>
          <a:solidFill>
            <a:srgbClr val="FFFF99"/>
          </a:solidFill>
          <a:ln w="9525" algn="ctr">
            <a:solidFill>
              <a:srgbClr val="FFC000"/>
            </a:solidFill>
            <a:round/>
            <a:headEnd/>
            <a:tailEnd/>
          </a:ln>
        </p:spPr>
        <p:txBody>
          <a:bodyPr/>
          <a:lstStyle/>
          <a:p>
            <a:endParaRPr lang="en-GB"/>
          </a:p>
        </p:txBody>
      </p:sp>
      <p:pic>
        <p:nvPicPr>
          <p:cNvPr id="4111" name="Picture 16" descr="C:\Users\IBM_ADMIN\AppData\Local\Microsoft\Windows\Temporary Internet Files\Content.IE5\6FY6O3UL\MC900432599[1].png"/>
          <p:cNvPicPr>
            <a:picLocks noChangeAspect="1" noChangeArrowheads="1"/>
          </p:cNvPicPr>
          <p:nvPr/>
        </p:nvPicPr>
        <p:blipFill>
          <a:blip r:embed="rId9"/>
          <a:srcRect/>
          <a:stretch>
            <a:fillRect/>
          </a:stretch>
        </p:blipFill>
        <p:spPr bwMode="auto">
          <a:xfrm>
            <a:off x="5724525" y="4003675"/>
            <a:ext cx="504825" cy="504825"/>
          </a:xfrm>
          <a:prstGeom prst="rect">
            <a:avLst/>
          </a:prstGeom>
          <a:noFill/>
          <a:ln w="9525">
            <a:noFill/>
            <a:miter lim="800000"/>
            <a:headEnd/>
            <a:tailEnd/>
          </a:ln>
        </p:spPr>
      </p:pic>
      <p:sp>
        <p:nvSpPr>
          <p:cNvPr id="4112" name="TextBox 27"/>
          <p:cNvSpPr txBox="1">
            <a:spLocks noChangeArrowheads="1"/>
          </p:cNvSpPr>
          <p:nvPr/>
        </p:nvSpPr>
        <p:spPr bwMode="auto">
          <a:xfrm>
            <a:off x="7416800" y="4638675"/>
            <a:ext cx="1606550" cy="590550"/>
          </a:xfrm>
          <a:prstGeom prst="rect">
            <a:avLst/>
          </a:prstGeom>
          <a:noFill/>
          <a:ln w="9525">
            <a:noFill/>
            <a:miter lim="800000"/>
            <a:headEnd/>
            <a:tailEnd/>
          </a:ln>
        </p:spPr>
        <p:txBody>
          <a:bodyPr>
            <a:spAutoFit/>
          </a:bodyPr>
          <a:lstStyle/>
          <a:p>
            <a:pPr algn="ctr"/>
            <a:r>
              <a:rPr lang="en-GB" sz="1200" dirty="0">
                <a:solidFill>
                  <a:schemeClr val="tx1"/>
                </a:solidFill>
                <a:latin typeface="Tahoma" pitchFamily="34" charset="0"/>
                <a:cs typeface="Tahoma" pitchFamily="34" charset="0"/>
              </a:rPr>
              <a:t>Output Formats </a:t>
            </a:r>
          </a:p>
          <a:p>
            <a:pPr algn="ctr"/>
            <a:r>
              <a:rPr lang="en-GB" sz="1200" dirty="0" err="1">
                <a:solidFill>
                  <a:schemeClr val="tx1"/>
                </a:solidFill>
                <a:latin typeface="Tahoma" pitchFamily="34" charset="0"/>
                <a:cs typeface="Tahoma" pitchFamily="34" charset="0"/>
              </a:rPr>
              <a:t>eg</a:t>
            </a:r>
            <a:r>
              <a:rPr lang="en-GB" sz="1200" dirty="0">
                <a:solidFill>
                  <a:schemeClr val="tx1"/>
                </a:solidFill>
                <a:latin typeface="Tahoma" pitchFamily="34" charset="0"/>
                <a:cs typeface="Tahoma" pitchFamily="34" charset="0"/>
              </a:rPr>
              <a:t>. PDF, HTML, </a:t>
            </a:r>
          </a:p>
          <a:p>
            <a:pPr algn="ctr"/>
            <a:r>
              <a:rPr lang="en-GB" sz="1200" dirty="0">
                <a:solidFill>
                  <a:schemeClr val="tx1"/>
                </a:solidFill>
                <a:latin typeface="Tahoma" pitchFamily="34" charset="0"/>
                <a:cs typeface="Tahoma" pitchFamily="34" charset="0"/>
              </a:rPr>
              <a:t>XML, XLS, paper</a:t>
            </a:r>
          </a:p>
        </p:txBody>
      </p:sp>
      <p:sp>
        <p:nvSpPr>
          <p:cNvPr id="4113" name="Cloud Callout 11"/>
          <p:cNvSpPr>
            <a:spLocks noChangeArrowheads="1"/>
          </p:cNvSpPr>
          <p:nvPr/>
        </p:nvSpPr>
        <p:spPr bwMode="auto">
          <a:xfrm>
            <a:off x="5702300" y="4729163"/>
            <a:ext cx="963613" cy="1116012"/>
          </a:xfrm>
          <a:prstGeom prst="cloudCallout">
            <a:avLst>
              <a:gd name="adj1" fmla="val -20833"/>
              <a:gd name="adj2" fmla="val 62500"/>
            </a:avLst>
          </a:prstGeom>
          <a:noFill/>
          <a:ln w="9525" algn="ctr">
            <a:noFill/>
            <a:round/>
            <a:headEnd/>
            <a:tailEnd/>
          </a:ln>
        </p:spPr>
        <p:txBody>
          <a:bodyPr/>
          <a:lstStyle/>
          <a:p>
            <a:endParaRPr lang="en-GB"/>
          </a:p>
        </p:txBody>
      </p:sp>
      <p:sp>
        <p:nvSpPr>
          <p:cNvPr id="13" name="Cloud 12"/>
          <p:cNvSpPr/>
          <p:nvPr/>
        </p:nvSpPr>
        <p:spPr bwMode="auto">
          <a:xfrm rot="3414615">
            <a:off x="5170488" y="3359150"/>
            <a:ext cx="2332037" cy="2347913"/>
          </a:xfrm>
          <a:prstGeom prst="cloud">
            <a:avLst/>
          </a:prstGeom>
          <a:noFill/>
          <a:ln w="9525" cap="flat" cmpd="sng" algn="ctr">
            <a:solidFill>
              <a:srgbClr val="FFC000"/>
            </a:solidFill>
            <a:prstDash val="solid"/>
            <a:round/>
            <a:headEnd type="none" w="med" len="med"/>
            <a:tailEnd type="none" w="med" len="med"/>
          </a:ln>
          <a:effectLst/>
          <a:extLst/>
        </p:spPr>
        <p:txBody>
          <a:bodyPr/>
          <a:lstStyle/>
          <a:p>
            <a:pPr>
              <a:defRPr/>
            </a:pPr>
            <a:endParaRPr lang="en-GB" dirty="0"/>
          </a:p>
        </p:txBody>
      </p:sp>
      <p:sp>
        <p:nvSpPr>
          <p:cNvPr id="32" name="Flowchart: Magnetic Disk 31"/>
          <p:cNvSpPr/>
          <p:nvPr/>
        </p:nvSpPr>
        <p:spPr bwMode="auto">
          <a:xfrm>
            <a:off x="2140312" y="4252958"/>
            <a:ext cx="622300" cy="647700"/>
          </a:xfrm>
          <a:prstGeom prst="flowChartMagneticDisk">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dirty="0"/>
          </a:p>
        </p:txBody>
      </p:sp>
      <p:sp>
        <p:nvSpPr>
          <p:cNvPr id="4116" name="TextBox 32"/>
          <p:cNvSpPr txBox="1">
            <a:spLocks noChangeArrowheads="1"/>
          </p:cNvSpPr>
          <p:nvPr/>
        </p:nvSpPr>
        <p:spPr bwMode="auto">
          <a:xfrm>
            <a:off x="2378869" y="4969339"/>
            <a:ext cx="1938337" cy="1384995"/>
          </a:xfrm>
          <a:prstGeom prst="rect">
            <a:avLst/>
          </a:prstGeom>
          <a:noFill/>
          <a:ln w="9525">
            <a:noFill/>
            <a:miter lim="800000"/>
            <a:headEnd/>
            <a:tailEnd/>
          </a:ln>
        </p:spPr>
        <p:txBody>
          <a:bodyPr>
            <a:spAutoFit/>
          </a:bodyPr>
          <a:lstStyle/>
          <a:p>
            <a:r>
              <a:rPr lang="en-GB" sz="1200" dirty="0" smtClean="0">
                <a:solidFill>
                  <a:schemeClr val="tx1"/>
                </a:solidFill>
                <a:latin typeface="Tahoma" pitchFamily="34" charset="0"/>
                <a:cs typeface="Tahoma" pitchFamily="34" charset="0"/>
              </a:rPr>
              <a:t>Databases</a:t>
            </a:r>
          </a:p>
          <a:p>
            <a:pPr marL="171450" indent="-171450">
              <a:buFont typeface="Arial" panose="020B0604020202020204" pitchFamily="34" charset="0"/>
              <a:buChar char="•"/>
            </a:pPr>
            <a:r>
              <a:rPr lang="en-GB" sz="1200" dirty="0" smtClean="0">
                <a:solidFill>
                  <a:schemeClr val="tx1"/>
                </a:solidFill>
                <a:latin typeface="Tahoma" pitchFamily="34" charset="0"/>
                <a:cs typeface="Tahoma" pitchFamily="34" charset="0"/>
              </a:rPr>
              <a:t>Informix</a:t>
            </a:r>
          </a:p>
          <a:p>
            <a:pPr marL="171450" indent="-171450">
              <a:buFont typeface="Arial" panose="020B0604020202020204" pitchFamily="34" charset="0"/>
              <a:buChar char="•"/>
            </a:pPr>
            <a:r>
              <a:rPr lang="en-GB" sz="1200" dirty="0" err="1" smtClean="0">
                <a:solidFill>
                  <a:schemeClr val="tx1"/>
                </a:solidFill>
                <a:latin typeface="Tahoma" pitchFamily="34" charset="0"/>
                <a:cs typeface="Tahoma" pitchFamily="34" charset="0"/>
              </a:rPr>
              <a:t>Netezza</a:t>
            </a:r>
            <a:endParaRPr lang="en-GB" sz="1200" dirty="0" smtClean="0">
              <a:solidFill>
                <a:schemeClr val="tx1"/>
              </a:solidFill>
              <a:latin typeface="Tahoma" pitchFamily="34" charset="0"/>
              <a:cs typeface="Tahoma" pitchFamily="34" charset="0"/>
            </a:endParaRPr>
          </a:p>
          <a:p>
            <a:pPr marL="171450" indent="-171450">
              <a:buFont typeface="Arial" panose="020B0604020202020204" pitchFamily="34" charset="0"/>
              <a:buChar char="•"/>
            </a:pPr>
            <a:r>
              <a:rPr lang="en-GB" sz="1200" dirty="0" smtClean="0">
                <a:solidFill>
                  <a:schemeClr val="tx1"/>
                </a:solidFill>
                <a:latin typeface="Tahoma" pitchFamily="34" charset="0"/>
                <a:cs typeface="Tahoma" pitchFamily="34" charset="0"/>
              </a:rPr>
              <a:t>DB2</a:t>
            </a:r>
          </a:p>
          <a:p>
            <a:pPr marL="171450" indent="-171450">
              <a:buFont typeface="Arial" panose="020B0604020202020204" pitchFamily="34" charset="0"/>
              <a:buChar char="•"/>
            </a:pPr>
            <a:r>
              <a:rPr lang="en-GB" sz="1200" dirty="0" smtClean="0">
                <a:solidFill>
                  <a:schemeClr val="tx1"/>
                </a:solidFill>
                <a:latin typeface="Tahoma" pitchFamily="34" charset="0"/>
                <a:cs typeface="Tahoma" pitchFamily="34" charset="0"/>
              </a:rPr>
              <a:t>Maximo</a:t>
            </a:r>
            <a:endParaRPr lang="en-GB" sz="1200" dirty="0" smtClean="0">
              <a:solidFill>
                <a:schemeClr val="tx1"/>
              </a:solidFill>
              <a:latin typeface="Tahoma" pitchFamily="34" charset="0"/>
              <a:cs typeface="Tahoma" pitchFamily="34" charset="0"/>
            </a:endParaRPr>
          </a:p>
          <a:p>
            <a:pPr marL="171450" indent="-171450">
              <a:buFont typeface="Arial" panose="020B0604020202020204" pitchFamily="34" charset="0"/>
              <a:buChar char="•"/>
            </a:pPr>
            <a:r>
              <a:rPr lang="en-GB" sz="1200" dirty="0" smtClean="0">
                <a:solidFill>
                  <a:schemeClr val="tx1"/>
                </a:solidFill>
                <a:latin typeface="Tahoma" pitchFamily="34" charset="0"/>
                <a:cs typeface="Tahoma" pitchFamily="34" charset="0"/>
              </a:rPr>
              <a:t>Other </a:t>
            </a:r>
            <a:r>
              <a:rPr lang="en-GB" sz="1200" dirty="0" smtClean="0">
                <a:solidFill>
                  <a:schemeClr val="tx1"/>
                </a:solidFill>
                <a:latin typeface="Tahoma" pitchFamily="34" charset="0"/>
                <a:cs typeface="Tahoma" pitchFamily="34" charset="0"/>
              </a:rPr>
              <a:t>systems</a:t>
            </a:r>
          </a:p>
          <a:p>
            <a:pPr marL="627063" lvl="1" indent="-171450">
              <a:buFont typeface="Arial" panose="020B0604020202020204" pitchFamily="34" charset="0"/>
              <a:buChar char="•"/>
            </a:pPr>
            <a:r>
              <a:rPr lang="en-GB" sz="1200" dirty="0" smtClean="0">
                <a:solidFill>
                  <a:schemeClr val="tx1"/>
                </a:solidFill>
                <a:latin typeface="Tahoma" pitchFamily="34" charset="0"/>
                <a:cs typeface="Tahoma" pitchFamily="34" charset="0"/>
              </a:rPr>
              <a:t>Oracle</a:t>
            </a:r>
            <a:endParaRPr lang="en-GB" sz="1200" dirty="0">
              <a:solidFill>
                <a:schemeClr val="tx1"/>
              </a:solidFill>
              <a:latin typeface="Tahoma" pitchFamily="34" charset="0"/>
              <a:cs typeface="Tahoma" pitchFamily="34" charset="0"/>
            </a:endParaRPr>
          </a:p>
        </p:txBody>
      </p:sp>
      <p:sp>
        <p:nvSpPr>
          <p:cNvPr id="4118" name="File"/>
          <p:cNvSpPr>
            <a:spLocks noEditPoints="1" noChangeArrowheads="1"/>
          </p:cNvSpPr>
          <p:nvPr/>
        </p:nvSpPr>
        <p:spPr bwMode="auto">
          <a:xfrm>
            <a:off x="288518" y="5568951"/>
            <a:ext cx="544513" cy="395287"/>
          </a:xfrm>
          <a:custGeom>
            <a:avLst/>
            <a:gdLst>
              <a:gd name="T0" fmla="*/ 276222 w 21600"/>
              <a:gd name="T1" fmla="*/ 59289 h 21600"/>
              <a:gd name="T2" fmla="*/ 0 w 21600"/>
              <a:gd name="T3" fmla="*/ 197632 h 21600"/>
              <a:gd name="T4" fmla="*/ 271670 w 21600"/>
              <a:gd name="T5" fmla="*/ 395263 h 21600"/>
              <a:gd name="T6" fmla="*/ 543339 w 21600"/>
              <a:gd name="T7" fmla="*/ 197632 h 21600"/>
              <a:gd name="T8" fmla="*/ 0 w 21600"/>
              <a:gd name="T9" fmla="*/ 395263 h 21600"/>
              <a:gd name="T10" fmla="*/ 543339 w 21600"/>
              <a:gd name="T11" fmla="*/ 395263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119" name="TextBox 32"/>
          <p:cNvSpPr txBox="1">
            <a:spLocks noChangeArrowheads="1"/>
          </p:cNvSpPr>
          <p:nvPr/>
        </p:nvSpPr>
        <p:spPr bwMode="auto">
          <a:xfrm>
            <a:off x="561974" y="5994400"/>
            <a:ext cx="1938338" cy="646331"/>
          </a:xfrm>
          <a:prstGeom prst="rect">
            <a:avLst/>
          </a:prstGeom>
          <a:noFill/>
          <a:ln w="9525">
            <a:noFill/>
            <a:miter lim="800000"/>
            <a:headEnd/>
            <a:tailEnd/>
          </a:ln>
        </p:spPr>
        <p:txBody>
          <a:bodyPr>
            <a:spAutoFit/>
          </a:bodyPr>
          <a:lstStyle/>
          <a:p>
            <a:pPr algn="ctr"/>
            <a:r>
              <a:rPr lang="en-GB" sz="1200" dirty="0">
                <a:solidFill>
                  <a:schemeClr val="tx1"/>
                </a:solidFill>
                <a:latin typeface="Tahoma" pitchFamily="34" charset="0"/>
                <a:cs typeface="Tahoma" pitchFamily="34" charset="0"/>
              </a:rPr>
              <a:t>Other Data Files </a:t>
            </a:r>
          </a:p>
          <a:p>
            <a:pPr algn="ctr"/>
            <a:r>
              <a:rPr lang="en-GB" sz="1200" dirty="0" smtClean="0">
                <a:solidFill>
                  <a:schemeClr val="tx1"/>
                </a:solidFill>
                <a:latin typeface="Tahoma" pitchFamily="34" charset="0"/>
                <a:cs typeface="Tahoma" pitchFamily="34" charset="0"/>
              </a:rPr>
              <a:t>(</a:t>
            </a:r>
            <a:r>
              <a:rPr lang="en-GB" sz="1200" dirty="0" err="1" smtClean="0">
                <a:solidFill>
                  <a:schemeClr val="tx1"/>
                </a:solidFill>
                <a:latin typeface="Tahoma" pitchFamily="34" charset="0"/>
                <a:cs typeface="Tahoma" pitchFamily="34" charset="0"/>
              </a:rPr>
              <a:t>eg</a:t>
            </a:r>
            <a:r>
              <a:rPr lang="en-GB" sz="1200" dirty="0">
                <a:solidFill>
                  <a:schemeClr val="tx1"/>
                </a:solidFill>
                <a:latin typeface="Tahoma" pitchFamily="34" charset="0"/>
                <a:cs typeface="Tahoma" pitchFamily="34" charset="0"/>
              </a:rPr>
              <a:t>. </a:t>
            </a:r>
            <a:r>
              <a:rPr lang="en-GB" sz="1200" dirty="0" smtClean="0">
                <a:solidFill>
                  <a:schemeClr val="tx1"/>
                </a:solidFill>
                <a:latin typeface="Tahoma" pitchFamily="34" charset="0"/>
                <a:cs typeface="Tahoma" pitchFamily="34" charset="0"/>
              </a:rPr>
              <a:t>Targets) such as Excel spreadsheets</a:t>
            </a:r>
            <a:endParaRPr lang="en-GB" sz="1200" dirty="0">
              <a:solidFill>
                <a:schemeClr val="tx1"/>
              </a:solidFill>
              <a:latin typeface="Tahoma" pitchFamily="34" charset="0"/>
              <a:cs typeface="Tahoma" pitchFamily="34" charset="0"/>
            </a:endParaRPr>
          </a:p>
        </p:txBody>
      </p:sp>
      <p:sp>
        <p:nvSpPr>
          <p:cNvPr id="4120" name="Up Arrow 33"/>
          <p:cNvSpPr>
            <a:spLocks noChangeArrowheads="1"/>
          </p:cNvSpPr>
          <p:nvPr/>
        </p:nvSpPr>
        <p:spPr bwMode="auto">
          <a:xfrm rot="2444132" flipH="1">
            <a:off x="1460327" y="4976163"/>
            <a:ext cx="431800" cy="939733"/>
          </a:xfrm>
          <a:prstGeom prst="upArrow">
            <a:avLst>
              <a:gd name="adj1" fmla="val 50000"/>
              <a:gd name="adj2" fmla="val 49996"/>
            </a:avLst>
          </a:prstGeom>
          <a:solidFill>
            <a:srgbClr val="FFFF99"/>
          </a:solidFill>
          <a:ln w="9525" algn="ctr">
            <a:solidFill>
              <a:srgbClr val="FFC000"/>
            </a:solidFill>
            <a:round/>
            <a:headEnd/>
            <a:tailEnd/>
          </a:ln>
        </p:spPr>
        <p:txBody>
          <a:bodyPr/>
          <a:lstStyle/>
          <a:p>
            <a:endParaRPr lang="en-GB"/>
          </a:p>
        </p:txBody>
      </p:sp>
      <p:sp>
        <p:nvSpPr>
          <p:cNvPr id="30" name="Cloud 29"/>
          <p:cNvSpPr/>
          <p:nvPr/>
        </p:nvSpPr>
        <p:spPr bwMode="auto">
          <a:xfrm rot="3414615">
            <a:off x="4848225" y="885825"/>
            <a:ext cx="2520950" cy="2482850"/>
          </a:xfrm>
          <a:prstGeom prst="cloud">
            <a:avLst/>
          </a:prstGeom>
          <a:noFill/>
          <a:ln w="9525" cap="flat" cmpd="sng" algn="ctr">
            <a:solidFill>
              <a:srgbClr val="FFC000"/>
            </a:solidFill>
            <a:prstDash val="solid"/>
            <a:round/>
            <a:headEnd type="none" w="med" len="med"/>
            <a:tailEnd type="none" w="med" len="med"/>
          </a:ln>
          <a:effectLst/>
          <a:extLst/>
        </p:spPr>
        <p:txBody>
          <a:bodyPr/>
          <a:lstStyle/>
          <a:p>
            <a:pPr>
              <a:defRPr/>
            </a:pPr>
            <a:endParaRPr lang="en-GB" dirty="0"/>
          </a:p>
        </p:txBody>
      </p:sp>
      <p:sp>
        <p:nvSpPr>
          <p:cNvPr id="4122" name="TextBox 5"/>
          <p:cNvSpPr txBox="1">
            <a:spLocks noChangeArrowheads="1"/>
          </p:cNvSpPr>
          <p:nvPr/>
        </p:nvSpPr>
        <p:spPr bwMode="auto">
          <a:xfrm>
            <a:off x="7535863" y="806450"/>
            <a:ext cx="1368425" cy="592138"/>
          </a:xfrm>
          <a:prstGeom prst="rect">
            <a:avLst/>
          </a:prstGeom>
          <a:noFill/>
          <a:ln w="9525">
            <a:noFill/>
            <a:miter lim="800000"/>
            <a:headEnd/>
            <a:tailEnd/>
          </a:ln>
        </p:spPr>
        <p:txBody>
          <a:bodyPr>
            <a:spAutoFit/>
          </a:bodyPr>
          <a:lstStyle/>
          <a:p>
            <a:pPr algn="ctr"/>
            <a:r>
              <a:rPr lang="en-GB" sz="1200">
                <a:solidFill>
                  <a:schemeClr val="tx1"/>
                </a:solidFill>
                <a:latin typeface="Tahoma" pitchFamily="34" charset="0"/>
                <a:cs typeface="Tahoma" pitchFamily="34" charset="0"/>
              </a:rPr>
              <a:t>End Users </a:t>
            </a:r>
          </a:p>
          <a:p>
            <a:pPr algn="ctr"/>
            <a:r>
              <a:rPr lang="en-GB" sz="1200">
                <a:solidFill>
                  <a:schemeClr val="tx1"/>
                </a:solidFill>
                <a:latin typeface="Tahoma" pitchFamily="34" charset="0"/>
                <a:cs typeface="Tahoma" pitchFamily="34" charset="0"/>
              </a:rPr>
              <a:t>eg. desk based, mobile</a:t>
            </a:r>
          </a:p>
        </p:txBody>
      </p:sp>
      <p:sp>
        <p:nvSpPr>
          <p:cNvPr id="4123" name="TextBox 5"/>
          <p:cNvSpPr txBox="1">
            <a:spLocks noChangeArrowheads="1"/>
          </p:cNvSpPr>
          <p:nvPr/>
        </p:nvSpPr>
        <p:spPr bwMode="auto">
          <a:xfrm>
            <a:off x="7535863" y="1470025"/>
            <a:ext cx="1368425" cy="590550"/>
          </a:xfrm>
          <a:prstGeom prst="rect">
            <a:avLst/>
          </a:prstGeom>
          <a:noFill/>
          <a:ln w="9525">
            <a:noFill/>
            <a:miter lim="800000"/>
            <a:headEnd/>
            <a:tailEnd/>
          </a:ln>
        </p:spPr>
        <p:txBody>
          <a:bodyPr>
            <a:spAutoFit/>
          </a:bodyPr>
          <a:lstStyle/>
          <a:p>
            <a:pPr algn="ctr"/>
            <a:r>
              <a:rPr lang="en-GB" sz="1200">
                <a:solidFill>
                  <a:schemeClr val="tx1"/>
                </a:solidFill>
                <a:latin typeface="Tahoma" pitchFamily="34" charset="0"/>
                <a:cs typeface="Tahoma" pitchFamily="34" charset="0"/>
              </a:rPr>
              <a:t>Data Security</a:t>
            </a:r>
          </a:p>
          <a:p>
            <a:pPr algn="ctr"/>
            <a:r>
              <a:rPr lang="en-GB" sz="1200">
                <a:solidFill>
                  <a:schemeClr val="tx1"/>
                </a:solidFill>
                <a:latin typeface="Tahoma" pitchFamily="34" charset="0"/>
                <a:cs typeface="Tahoma" pitchFamily="34" charset="0"/>
              </a:rPr>
              <a:t>eg. data by user, group, all</a:t>
            </a:r>
          </a:p>
        </p:txBody>
      </p:sp>
      <p:sp>
        <p:nvSpPr>
          <p:cNvPr id="4124" name="TextBox 27"/>
          <p:cNvSpPr txBox="1">
            <a:spLocks noChangeArrowheads="1"/>
          </p:cNvSpPr>
          <p:nvPr/>
        </p:nvSpPr>
        <p:spPr bwMode="auto">
          <a:xfrm>
            <a:off x="7416800" y="5373688"/>
            <a:ext cx="1606550" cy="590550"/>
          </a:xfrm>
          <a:prstGeom prst="rect">
            <a:avLst/>
          </a:prstGeom>
          <a:noFill/>
          <a:ln w="9525">
            <a:noFill/>
            <a:miter lim="800000"/>
            <a:headEnd/>
            <a:tailEnd/>
          </a:ln>
        </p:spPr>
        <p:txBody>
          <a:bodyPr>
            <a:spAutoFit/>
          </a:bodyPr>
          <a:lstStyle/>
          <a:p>
            <a:pPr algn="ctr"/>
            <a:r>
              <a:rPr lang="en-GB" sz="1200" dirty="0">
                <a:solidFill>
                  <a:schemeClr val="tx1"/>
                </a:solidFill>
                <a:latin typeface="Tahoma" pitchFamily="34" charset="0"/>
                <a:cs typeface="Tahoma" pitchFamily="34" charset="0"/>
              </a:rPr>
              <a:t>Delivery Mechanisms</a:t>
            </a:r>
          </a:p>
          <a:p>
            <a:pPr algn="ctr"/>
            <a:r>
              <a:rPr lang="en-GB" sz="1200" dirty="0" err="1">
                <a:solidFill>
                  <a:schemeClr val="tx1"/>
                </a:solidFill>
                <a:latin typeface="Tahoma" pitchFamily="34" charset="0"/>
                <a:cs typeface="Tahoma" pitchFamily="34" charset="0"/>
              </a:rPr>
              <a:t>eg</a:t>
            </a:r>
            <a:r>
              <a:rPr lang="en-GB" sz="1200" dirty="0">
                <a:solidFill>
                  <a:schemeClr val="tx1"/>
                </a:solidFill>
                <a:latin typeface="Tahoma" pitchFamily="34" charset="0"/>
                <a:cs typeface="Tahoma" pitchFamily="34" charset="0"/>
              </a:rPr>
              <a:t>. web browser, email, mobile device</a:t>
            </a:r>
          </a:p>
        </p:txBody>
      </p:sp>
      <p:sp>
        <p:nvSpPr>
          <p:cNvPr id="4125" name="Up Arrow 8"/>
          <p:cNvSpPr>
            <a:spLocks noChangeArrowheads="1"/>
          </p:cNvSpPr>
          <p:nvPr/>
        </p:nvSpPr>
        <p:spPr bwMode="auto">
          <a:xfrm rot="5400000">
            <a:off x="3648076" y="1774825"/>
            <a:ext cx="431800" cy="1031875"/>
          </a:xfrm>
          <a:prstGeom prst="upArrow">
            <a:avLst>
              <a:gd name="adj1" fmla="val 50000"/>
              <a:gd name="adj2" fmla="val 49974"/>
            </a:avLst>
          </a:prstGeom>
          <a:solidFill>
            <a:srgbClr val="FFFF99"/>
          </a:solidFill>
          <a:ln w="9525" algn="ctr">
            <a:solidFill>
              <a:srgbClr val="FFC000"/>
            </a:solidFill>
            <a:round/>
            <a:headEnd/>
            <a:tailEnd/>
          </a:ln>
        </p:spPr>
        <p:txBody>
          <a:bodyPr/>
          <a:lstStyle/>
          <a:p>
            <a:endParaRPr lang="en-GB"/>
          </a:p>
        </p:txBody>
      </p:sp>
      <p:sp>
        <p:nvSpPr>
          <p:cNvPr id="4126" name="Up Arrow 8"/>
          <p:cNvSpPr>
            <a:spLocks noChangeArrowheads="1"/>
          </p:cNvSpPr>
          <p:nvPr/>
        </p:nvSpPr>
        <p:spPr bwMode="auto">
          <a:xfrm rot="10800000">
            <a:off x="6051550" y="3022600"/>
            <a:ext cx="431800" cy="576263"/>
          </a:xfrm>
          <a:prstGeom prst="upArrow">
            <a:avLst>
              <a:gd name="adj1" fmla="val 50000"/>
              <a:gd name="adj2" fmla="val 49997"/>
            </a:avLst>
          </a:prstGeom>
          <a:solidFill>
            <a:srgbClr val="FFFF99"/>
          </a:solidFill>
          <a:ln w="9525" algn="ctr">
            <a:solidFill>
              <a:srgbClr val="FFC000"/>
            </a:solidFill>
            <a:round/>
            <a:headEnd/>
            <a:tailEnd/>
          </a:ln>
        </p:spPr>
        <p:txBody>
          <a:bodyPr/>
          <a:lstStyle/>
          <a:p>
            <a:endParaRPr lang="en-GB"/>
          </a:p>
        </p:txBody>
      </p:sp>
      <p:pic>
        <p:nvPicPr>
          <p:cNvPr id="4127" name="Picture 1"/>
          <p:cNvPicPr>
            <a:picLocks noChangeAspect="1" noChangeArrowheads="1"/>
          </p:cNvPicPr>
          <p:nvPr/>
        </p:nvPicPr>
        <p:blipFill>
          <a:blip r:embed="rId10"/>
          <a:srcRect/>
          <a:stretch>
            <a:fillRect/>
          </a:stretch>
        </p:blipFill>
        <p:spPr bwMode="auto">
          <a:xfrm>
            <a:off x="962025" y="2046288"/>
            <a:ext cx="657225" cy="590550"/>
          </a:xfrm>
          <a:prstGeom prst="rect">
            <a:avLst/>
          </a:prstGeom>
          <a:noFill/>
          <a:ln w="9525">
            <a:noFill/>
            <a:miter lim="800000"/>
            <a:headEnd/>
            <a:tailEnd/>
          </a:ln>
        </p:spPr>
      </p:pic>
      <p:sp>
        <p:nvSpPr>
          <p:cNvPr id="35" name="Rounded Rectangle 34"/>
          <p:cNvSpPr/>
          <p:nvPr/>
        </p:nvSpPr>
        <p:spPr bwMode="auto">
          <a:xfrm>
            <a:off x="1620837" y="3111335"/>
            <a:ext cx="1758950" cy="509753"/>
          </a:xfrm>
          <a:prstGeom prst="roundRect">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anchor="ctr" anchorCtr="1"/>
          <a:lstStyle/>
          <a:p>
            <a:pPr algn="ctr">
              <a:defRPr/>
            </a:pPr>
            <a:r>
              <a:rPr lang="en-GB"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Framework</a:t>
            </a:r>
          </a:p>
          <a:p>
            <a:pPr algn="ctr">
              <a:defRPr/>
            </a:pPr>
            <a:r>
              <a:rPr lang="en-GB"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Manager</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6" name="Up Arrow 33"/>
          <p:cNvSpPr>
            <a:spLocks noChangeArrowheads="1"/>
          </p:cNvSpPr>
          <p:nvPr/>
        </p:nvSpPr>
        <p:spPr bwMode="auto">
          <a:xfrm rot="2337405" flipH="1">
            <a:off x="1212576" y="3577197"/>
            <a:ext cx="431800" cy="1967495"/>
          </a:xfrm>
          <a:prstGeom prst="upArrow">
            <a:avLst>
              <a:gd name="adj1" fmla="val 50000"/>
              <a:gd name="adj2" fmla="val 49996"/>
            </a:avLst>
          </a:prstGeom>
          <a:solidFill>
            <a:srgbClr val="FFFF99"/>
          </a:solidFill>
          <a:ln w="9525" algn="ctr">
            <a:solidFill>
              <a:srgbClr val="FFC000"/>
            </a:solidFill>
            <a:round/>
            <a:headEnd/>
            <a:tailEnd/>
          </a:ln>
        </p:spPr>
        <p:txBody>
          <a:bodyPr/>
          <a:lstStyle/>
          <a:p>
            <a:endParaRPr lang="en-GB"/>
          </a:p>
        </p:txBody>
      </p:sp>
      <p:sp>
        <p:nvSpPr>
          <p:cNvPr id="39" name="Flowchart: Magnetic Disk 38"/>
          <p:cNvSpPr/>
          <p:nvPr/>
        </p:nvSpPr>
        <p:spPr bwMode="auto">
          <a:xfrm>
            <a:off x="2528271" y="4252958"/>
            <a:ext cx="622300" cy="647700"/>
          </a:xfrm>
          <a:prstGeom prst="flowChartMagneticDisk">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dirty="0"/>
          </a:p>
        </p:txBody>
      </p:sp>
      <p:sp>
        <p:nvSpPr>
          <p:cNvPr id="40" name="Flowchart: Magnetic Disk 39"/>
          <p:cNvSpPr/>
          <p:nvPr/>
        </p:nvSpPr>
        <p:spPr bwMode="auto">
          <a:xfrm>
            <a:off x="2839421" y="4252958"/>
            <a:ext cx="622300" cy="647700"/>
          </a:xfrm>
          <a:prstGeom prst="flowChartMagneticDisk">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dirty="0"/>
          </a:p>
        </p:txBody>
      </p:sp>
      <p:sp>
        <p:nvSpPr>
          <p:cNvPr id="4" name="Title 3"/>
          <p:cNvSpPr>
            <a:spLocks noGrp="1"/>
          </p:cNvSpPr>
          <p:nvPr>
            <p:ph type="title" idx="4294967295"/>
          </p:nvPr>
        </p:nvSpPr>
        <p:spPr/>
        <p:txBody>
          <a:bodyPr/>
          <a:lstStyle/>
          <a:p>
            <a:r>
              <a:rPr lang="en-GB" dirty="0" smtClean="0"/>
              <a:t>How Does </a:t>
            </a:r>
            <a:r>
              <a:rPr lang="en-GB" dirty="0" err="1" smtClean="0"/>
              <a:t>Cognos</a:t>
            </a:r>
            <a:r>
              <a:rPr lang="en-GB" dirty="0" smtClean="0"/>
              <a:t> Work?</a:t>
            </a:r>
            <a:endParaRPr lang="en-GB" dirty="0"/>
          </a:p>
        </p:txBody>
      </p:sp>
    </p:spTree>
    <p:extLst>
      <p:ext uri="{BB962C8B-B14F-4D97-AF65-F5344CB8AC3E}">
        <p14:creationId xmlns:p14="http://schemas.microsoft.com/office/powerpoint/2010/main" val="32585398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F1A4113-F670-42E7-B3F7-AB2A2E16B710}" type="slidenum">
              <a:rPr lang="en-US" smtClean="0"/>
              <a:pPr>
                <a:defRPr/>
              </a:pPr>
              <a:t>13</a:t>
            </a:fld>
            <a:endParaRPr lang="en-US" dirty="0"/>
          </a:p>
        </p:txBody>
      </p:sp>
      <p:sp>
        <p:nvSpPr>
          <p:cNvPr id="3" name="Rectangle 2"/>
          <p:cNvSpPr/>
          <p:nvPr/>
        </p:nvSpPr>
        <p:spPr>
          <a:xfrm>
            <a:off x="1446853" y="2967335"/>
            <a:ext cx="625030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Demonstration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13656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82563" y="593725"/>
            <a:ext cx="8686800" cy="639763"/>
          </a:xfrm>
        </p:spPr>
        <p:txBody>
          <a:bodyPr/>
          <a:lstStyle/>
          <a:p>
            <a:r>
              <a:rPr lang="en-GB" altLang="en-US" sz="2400" dirty="0" smtClean="0">
                <a:solidFill>
                  <a:srgbClr val="003F69"/>
                </a:solidFill>
              </a:rPr>
              <a:t>Agenda</a:t>
            </a:r>
          </a:p>
        </p:txBody>
      </p:sp>
      <p:graphicFrame>
        <p:nvGraphicFramePr>
          <p:cNvPr id="5" name="Diagram 4"/>
          <p:cNvGraphicFramePr/>
          <p:nvPr>
            <p:extLst>
              <p:ext uri="{D42A27DB-BD31-4B8C-83A1-F6EECF244321}">
                <p14:modId xmlns:p14="http://schemas.microsoft.com/office/powerpoint/2010/main" val="1840296768"/>
              </p:ext>
            </p:extLst>
          </p:nvPr>
        </p:nvGraphicFramePr>
        <p:xfrm>
          <a:off x="357693" y="1148735"/>
          <a:ext cx="8229600" cy="516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614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pPr eaLnBrk="1" hangingPunct="1"/>
            <a:r>
              <a:rPr lang="en-US" altLang="en-US" smtClean="0"/>
              <a:t>The Baseline of Predictive Analytics – Applied Mathematics</a:t>
            </a:r>
            <a:br>
              <a:rPr lang="en-US" altLang="en-US" smtClean="0"/>
            </a:br>
            <a:r>
              <a:rPr lang="en-US" altLang="en-US" i="1" smtClean="0"/>
              <a:t>Statistics: Ask a Question of a Sample to Generalize to the Universe</a:t>
            </a:r>
          </a:p>
        </p:txBody>
      </p:sp>
      <p:graphicFrame>
        <p:nvGraphicFramePr>
          <p:cNvPr id="1026" name="Content Placeholder 5"/>
          <p:cNvGraphicFramePr>
            <a:graphicFrameLocks noGrp="1"/>
          </p:cNvGraphicFramePr>
          <p:nvPr>
            <p:ph sz="half" idx="1"/>
          </p:nvPr>
        </p:nvGraphicFramePr>
        <p:xfrm>
          <a:off x="230188" y="1676400"/>
          <a:ext cx="4081462" cy="4495800"/>
        </p:xfrm>
        <a:graphic>
          <a:graphicData uri="http://schemas.openxmlformats.org/presentationml/2006/ole">
            <mc:AlternateContent xmlns:mc="http://schemas.openxmlformats.org/markup-compatibility/2006">
              <mc:Choice xmlns:v="urn:schemas-microsoft-com:vml" Requires="v">
                <p:oleObj spid="_x0000_s1042" r:id="rId4" imgW="4084674" imgH="4499238" progId="Excel.Sheet.8">
                  <p:embed/>
                </p:oleObj>
              </mc:Choice>
              <mc:Fallback>
                <p:oleObj r:id="rId4" imgW="4084674" imgH="4499238"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1676400"/>
                        <a:ext cx="4081462" cy="4495800"/>
                      </a:xfrm>
                      <a:prstGeom prst="rect">
                        <a:avLst/>
                      </a:prstGeom>
                    </p:spPr>
                  </p:pic>
                </p:oleObj>
              </mc:Fallback>
            </mc:AlternateContent>
          </a:graphicData>
        </a:graphic>
      </p:graphicFrame>
      <p:sp>
        <p:nvSpPr>
          <p:cNvPr id="1029" name="TextBox 7"/>
          <p:cNvSpPr txBox="1">
            <a:spLocks noChangeArrowheads="1"/>
          </p:cNvSpPr>
          <p:nvPr/>
        </p:nvSpPr>
        <p:spPr bwMode="auto">
          <a:xfrm>
            <a:off x="914400" y="1420813"/>
            <a:ext cx="19812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r>
              <a:rPr lang="en-US" altLang="en-US" sz="1600" b="1"/>
              <a:t>A Sample of Data  </a:t>
            </a:r>
          </a:p>
        </p:txBody>
      </p:sp>
      <p:graphicFrame>
        <p:nvGraphicFramePr>
          <p:cNvPr id="1027" name="Object 5"/>
          <p:cNvGraphicFramePr>
            <a:graphicFrameLocks/>
          </p:cNvGraphicFramePr>
          <p:nvPr/>
        </p:nvGraphicFramePr>
        <p:xfrm>
          <a:off x="4648200" y="1676400"/>
          <a:ext cx="4084638" cy="4495800"/>
        </p:xfrm>
        <a:graphic>
          <a:graphicData uri="http://schemas.openxmlformats.org/presentationml/2006/ole">
            <mc:AlternateContent xmlns:mc="http://schemas.openxmlformats.org/markup-compatibility/2006">
              <mc:Choice xmlns:v="urn:schemas-microsoft-com:vml" Requires="v">
                <p:oleObj spid="_x0000_s1043" r:id="rId6" imgW="4084674" imgH="4499238" progId="Excel.Sheet.8">
                  <p:embed/>
                </p:oleObj>
              </mc:Choice>
              <mc:Fallback>
                <p:oleObj r:id="rId6" imgW="4084674" imgH="4499238"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676400"/>
                        <a:ext cx="4084638"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Box 10"/>
          <p:cNvSpPr txBox="1">
            <a:spLocks noChangeArrowheads="1"/>
          </p:cNvSpPr>
          <p:nvPr/>
        </p:nvSpPr>
        <p:spPr bwMode="auto">
          <a:xfrm>
            <a:off x="4648200" y="1371600"/>
            <a:ext cx="42846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r>
              <a:rPr lang="en-US" altLang="en-US" sz="1600" b="1"/>
              <a:t>A Universe of Things That Generate Data  </a:t>
            </a:r>
          </a:p>
        </p:txBody>
      </p:sp>
      <p:sp>
        <p:nvSpPr>
          <p:cNvPr id="12" name="Chevron 11"/>
          <p:cNvSpPr/>
          <p:nvPr/>
        </p:nvSpPr>
        <p:spPr bwMode="auto">
          <a:xfrm>
            <a:off x="4191000" y="2895600"/>
            <a:ext cx="533400" cy="1524000"/>
          </a:xfrm>
          <a:prstGeom prst="chevro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endParaRPr lang="en-US" altLang="en-US"/>
          </a:p>
        </p:txBody>
      </p:sp>
      <p:sp>
        <p:nvSpPr>
          <p:cNvPr id="8" name="Rectangle 7"/>
          <p:cNvSpPr/>
          <p:nvPr/>
        </p:nvSpPr>
        <p:spPr>
          <a:xfrm>
            <a:off x="1371600" y="2286000"/>
            <a:ext cx="1600200" cy="3154710"/>
          </a:xfrm>
          <a:prstGeom prst="rect">
            <a:avLst/>
          </a:prstGeom>
          <a:noFill/>
        </p:spPr>
        <p:txBody>
          <a:bodyPr>
            <a:spAutoFit/>
          </a:bodyPr>
          <a:lstStyle/>
          <a:p>
            <a:pPr algn="ctr">
              <a:defRPr/>
            </a:pPr>
            <a:r>
              <a:rPr lang="en-US" sz="19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rPr>
              <a:t>?</a:t>
            </a:r>
          </a:p>
        </p:txBody>
      </p:sp>
    </p:spTree>
    <p:extLst>
      <p:ext uri="{BB962C8B-B14F-4D97-AF65-F5344CB8AC3E}">
        <p14:creationId xmlns:p14="http://schemas.microsoft.com/office/powerpoint/2010/main" val="2515229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ChangeArrowheads="1"/>
          </p:cNvSpPr>
          <p:nvPr/>
        </p:nvSpPr>
        <p:spPr bwMode="auto">
          <a:xfrm>
            <a:off x="1244600" y="1887538"/>
            <a:ext cx="6342063" cy="2063750"/>
          </a:xfrm>
          <a:prstGeom prst="rect">
            <a:avLst/>
          </a:prstGeom>
          <a:noFill/>
          <a:ln w="28575" algn="ctr">
            <a:solidFill>
              <a:srgbClr val="C5033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endParaRPr lang="en-US" altLang="en-US"/>
          </a:p>
        </p:txBody>
      </p:sp>
      <p:sp>
        <p:nvSpPr>
          <p:cNvPr id="1181699" name="Rectangle 3"/>
          <p:cNvSpPr>
            <a:spLocks noChangeArrowheads="1"/>
          </p:cNvSpPr>
          <p:nvPr/>
        </p:nvSpPr>
        <p:spPr bwMode="auto">
          <a:xfrm>
            <a:off x="1228725" y="4233863"/>
            <a:ext cx="6342063" cy="2063750"/>
          </a:xfrm>
          <a:prstGeom prst="rect">
            <a:avLst/>
          </a:prstGeom>
          <a:noFill/>
          <a:ln w="28575" algn="ctr">
            <a:solidFill>
              <a:srgbClr val="C5033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endParaRPr lang="en-US" altLang="en-US"/>
          </a:p>
        </p:txBody>
      </p:sp>
      <p:sp>
        <p:nvSpPr>
          <p:cNvPr id="10244" name="Rectangle 4"/>
          <p:cNvSpPr>
            <a:spLocks noGrp="1" noChangeArrowheads="1"/>
          </p:cNvSpPr>
          <p:nvPr>
            <p:ph type="title"/>
          </p:nvPr>
        </p:nvSpPr>
        <p:spPr/>
        <p:txBody>
          <a:bodyPr/>
          <a:lstStyle/>
          <a:p>
            <a:pPr eaLnBrk="1" hangingPunct="1"/>
            <a:r>
              <a:rPr lang="en-US" altLang="en-US" smtClean="0"/>
              <a:t>Getting a More Accurate Picture: </a:t>
            </a:r>
            <a:r>
              <a:rPr lang="en-US" altLang="en-US" i="1" smtClean="0"/>
              <a:t>All the Data Matters</a:t>
            </a:r>
          </a:p>
        </p:txBody>
      </p:sp>
      <p:sp>
        <p:nvSpPr>
          <p:cNvPr id="10245" name="Line 5"/>
          <p:cNvSpPr>
            <a:spLocks noChangeShapeType="1"/>
          </p:cNvSpPr>
          <p:nvPr/>
        </p:nvSpPr>
        <p:spPr bwMode="auto">
          <a:xfrm flipV="1">
            <a:off x="1570038" y="4103688"/>
            <a:ext cx="1631950" cy="9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GB"/>
          </a:p>
        </p:txBody>
      </p:sp>
      <p:sp>
        <p:nvSpPr>
          <p:cNvPr id="10246" name="Line 6"/>
          <p:cNvSpPr>
            <a:spLocks noChangeShapeType="1"/>
          </p:cNvSpPr>
          <p:nvPr/>
        </p:nvSpPr>
        <p:spPr bwMode="auto">
          <a:xfrm>
            <a:off x="5565775" y="4103688"/>
            <a:ext cx="15382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GB"/>
          </a:p>
        </p:txBody>
      </p:sp>
      <p:sp>
        <p:nvSpPr>
          <p:cNvPr id="10247" name="Text Box 7"/>
          <p:cNvSpPr txBox="1">
            <a:spLocks noChangeArrowheads="1"/>
          </p:cNvSpPr>
          <p:nvPr/>
        </p:nvSpPr>
        <p:spPr bwMode="auto">
          <a:xfrm>
            <a:off x="5203825" y="4508500"/>
            <a:ext cx="1765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r>
              <a:rPr lang="en-US" altLang="en-US" sz="1600" b="1"/>
              <a:t>Behavioral data</a:t>
            </a:r>
          </a:p>
          <a:p>
            <a:pPr eaLnBrk="1" hangingPunct="1">
              <a:lnSpc>
                <a:spcPct val="97000"/>
              </a:lnSpc>
              <a:buClr>
                <a:srgbClr val="000600"/>
              </a:buClr>
              <a:buSzPct val="100000"/>
              <a:buFont typeface="Arial" pitchFamily="34" charset="0"/>
              <a:buNone/>
            </a:pPr>
            <a:r>
              <a:rPr lang="en-US" altLang="en-US" sz="1600"/>
              <a:t>- Orders</a:t>
            </a:r>
          </a:p>
          <a:p>
            <a:pPr eaLnBrk="1" hangingPunct="1">
              <a:lnSpc>
                <a:spcPct val="97000"/>
              </a:lnSpc>
              <a:buClr>
                <a:srgbClr val="000600"/>
              </a:buClr>
              <a:buSzPct val="100000"/>
              <a:buFont typeface="Arial" pitchFamily="34" charset="0"/>
              <a:buNone/>
            </a:pPr>
            <a:r>
              <a:rPr lang="en-US" altLang="en-US" sz="1600"/>
              <a:t>- Transactions</a:t>
            </a:r>
          </a:p>
          <a:p>
            <a:pPr eaLnBrk="1" hangingPunct="1">
              <a:lnSpc>
                <a:spcPct val="97000"/>
              </a:lnSpc>
              <a:buClr>
                <a:srgbClr val="000600"/>
              </a:buClr>
              <a:buSzPct val="100000"/>
              <a:buFontTx/>
              <a:buChar char="-"/>
            </a:pPr>
            <a:r>
              <a:rPr lang="en-US" altLang="en-US" sz="1600"/>
              <a:t> Payment history</a:t>
            </a:r>
          </a:p>
          <a:p>
            <a:pPr eaLnBrk="1" hangingPunct="1">
              <a:lnSpc>
                <a:spcPct val="97000"/>
              </a:lnSpc>
              <a:buClr>
                <a:srgbClr val="000600"/>
              </a:buClr>
              <a:buSzPct val="100000"/>
              <a:buFontTx/>
              <a:buChar char="-"/>
            </a:pPr>
            <a:r>
              <a:rPr lang="en-US" altLang="en-US" sz="1600"/>
              <a:t> Usage history</a:t>
            </a:r>
            <a:endParaRPr lang="en-GB" altLang="en-US" sz="1600"/>
          </a:p>
        </p:txBody>
      </p:sp>
      <p:sp>
        <p:nvSpPr>
          <p:cNvPr id="10248" name="Text Box 8"/>
          <p:cNvSpPr txBox="1">
            <a:spLocks noChangeArrowheads="1"/>
          </p:cNvSpPr>
          <p:nvPr/>
        </p:nvSpPr>
        <p:spPr bwMode="auto">
          <a:xfrm>
            <a:off x="1612900" y="4508500"/>
            <a:ext cx="21050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r>
              <a:rPr lang="en-US" altLang="en-US" sz="1600" b="1"/>
              <a:t>Descriptive data</a:t>
            </a:r>
          </a:p>
          <a:p>
            <a:pPr eaLnBrk="1" hangingPunct="1">
              <a:lnSpc>
                <a:spcPct val="97000"/>
              </a:lnSpc>
              <a:buClr>
                <a:srgbClr val="000600"/>
              </a:buClr>
              <a:buSzPct val="100000"/>
              <a:buFontTx/>
              <a:buChar char="-"/>
            </a:pPr>
            <a:r>
              <a:rPr lang="en-US" altLang="en-US" sz="1600"/>
              <a:t> Attributes</a:t>
            </a:r>
          </a:p>
          <a:p>
            <a:pPr eaLnBrk="1" hangingPunct="1">
              <a:lnSpc>
                <a:spcPct val="97000"/>
              </a:lnSpc>
              <a:buClr>
                <a:srgbClr val="000600"/>
              </a:buClr>
              <a:buSzPct val="100000"/>
              <a:buFontTx/>
              <a:buChar char="-"/>
            </a:pPr>
            <a:r>
              <a:rPr lang="en-US" altLang="en-US" sz="1600"/>
              <a:t> Characteristics</a:t>
            </a:r>
          </a:p>
          <a:p>
            <a:pPr eaLnBrk="1" hangingPunct="1">
              <a:lnSpc>
                <a:spcPct val="97000"/>
              </a:lnSpc>
              <a:buClr>
                <a:srgbClr val="000600"/>
              </a:buClr>
              <a:buSzPct val="100000"/>
              <a:buFontTx/>
              <a:buChar char="-"/>
            </a:pPr>
            <a:r>
              <a:rPr lang="en-US" altLang="en-US" sz="1600"/>
              <a:t> Self-declared info</a:t>
            </a:r>
          </a:p>
          <a:p>
            <a:pPr eaLnBrk="1" hangingPunct="1">
              <a:lnSpc>
                <a:spcPct val="97000"/>
              </a:lnSpc>
              <a:buClr>
                <a:srgbClr val="000600"/>
              </a:buClr>
              <a:buSzPct val="100000"/>
              <a:buFontTx/>
              <a:buChar char="-"/>
            </a:pPr>
            <a:r>
              <a:rPr lang="en-US" altLang="en-US" sz="1600"/>
              <a:t> (Geo)demographics</a:t>
            </a:r>
          </a:p>
        </p:txBody>
      </p:sp>
      <p:sp>
        <p:nvSpPr>
          <p:cNvPr id="1181705" name="Text Box 9"/>
          <p:cNvSpPr txBox="1">
            <a:spLocks noChangeArrowheads="1"/>
          </p:cNvSpPr>
          <p:nvPr/>
        </p:nvSpPr>
        <p:spPr bwMode="auto">
          <a:xfrm>
            <a:off x="5241925" y="2176463"/>
            <a:ext cx="2166938"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r>
              <a:rPr lang="en-US" altLang="en-US" sz="1600" b="1"/>
              <a:t>Attitudinal data</a:t>
            </a:r>
          </a:p>
          <a:p>
            <a:pPr eaLnBrk="1" hangingPunct="1">
              <a:lnSpc>
                <a:spcPct val="97000"/>
              </a:lnSpc>
              <a:buClr>
                <a:srgbClr val="000600"/>
              </a:buClr>
              <a:buSzPct val="100000"/>
              <a:buFont typeface="Arial" pitchFamily="34" charset="0"/>
              <a:buNone/>
            </a:pPr>
            <a:r>
              <a:rPr lang="en-US" altLang="en-US" sz="1600"/>
              <a:t>- Opinions</a:t>
            </a:r>
          </a:p>
          <a:p>
            <a:pPr eaLnBrk="1" hangingPunct="1">
              <a:lnSpc>
                <a:spcPct val="97000"/>
              </a:lnSpc>
              <a:buClr>
                <a:srgbClr val="000600"/>
              </a:buClr>
              <a:buSzPct val="100000"/>
              <a:buFontTx/>
              <a:buChar char="-"/>
            </a:pPr>
            <a:r>
              <a:rPr lang="en-US" altLang="en-US" sz="1600"/>
              <a:t> Preferences</a:t>
            </a:r>
          </a:p>
          <a:p>
            <a:pPr eaLnBrk="1" hangingPunct="1">
              <a:lnSpc>
                <a:spcPct val="97000"/>
              </a:lnSpc>
              <a:buClr>
                <a:srgbClr val="000600"/>
              </a:buClr>
              <a:buSzPct val="100000"/>
              <a:buFontTx/>
              <a:buChar char="-"/>
            </a:pPr>
            <a:r>
              <a:rPr lang="en-US" altLang="en-US" sz="1600"/>
              <a:t> Needs &amp; Desires</a:t>
            </a:r>
          </a:p>
          <a:p>
            <a:pPr eaLnBrk="1" hangingPunct="1">
              <a:lnSpc>
                <a:spcPct val="97000"/>
              </a:lnSpc>
              <a:buClr>
                <a:srgbClr val="000600"/>
              </a:buClr>
              <a:buSzPct val="100000"/>
              <a:buFontTx/>
              <a:buChar char="-"/>
            </a:pPr>
            <a:r>
              <a:rPr lang="en-US" altLang="en-US" sz="1600"/>
              <a:t> Survey results</a:t>
            </a:r>
          </a:p>
          <a:p>
            <a:pPr eaLnBrk="1" hangingPunct="1">
              <a:lnSpc>
                <a:spcPct val="97000"/>
              </a:lnSpc>
              <a:buClr>
                <a:srgbClr val="000600"/>
              </a:buClr>
              <a:buSzPct val="100000"/>
              <a:buFontTx/>
              <a:buChar char="-"/>
            </a:pPr>
            <a:r>
              <a:rPr lang="en-US" altLang="en-US" sz="1600"/>
              <a:t> Social Network Data</a:t>
            </a:r>
            <a:endParaRPr lang="en-GB" altLang="en-US" sz="1600"/>
          </a:p>
        </p:txBody>
      </p:sp>
      <p:sp>
        <p:nvSpPr>
          <p:cNvPr id="1181706" name="Text Box 10"/>
          <p:cNvSpPr txBox="1">
            <a:spLocks noChangeArrowheads="1"/>
          </p:cNvSpPr>
          <p:nvPr/>
        </p:nvSpPr>
        <p:spPr bwMode="auto">
          <a:xfrm>
            <a:off x="1620838" y="2168525"/>
            <a:ext cx="24352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r>
              <a:rPr lang="en-US" altLang="en-US" sz="1600" b="1"/>
              <a:t>Interaction data</a:t>
            </a:r>
          </a:p>
          <a:p>
            <a:pPr eaLnBrk="1" hangingPunct="1">
              <a:lnSpc>
                <a:spcPct val="97000"/>
              </a:lnSpc>
              <a:buClr>
                <a:srgbClr val="000600"/>
              </a:buClr>
              <a:buSzPct val="100000"/>
              <a:buFont typeface="Arial" pitchFamily="34" charset="0"/>
              <a:buChar char="-"/>
            </a:pPr>
            <a:r>
              <a:rPr lang="en-US" altLang="en-US" sz="1600"/>
              <a:t> E-Mail / chat transcripts</a:t>
            </a:r>
          </a:p>
          <a:p>
            <a:pPr eaLnBrk="1" hangingPunct="1">
              <a:lnSpc>
                <a:spcPct val="97000"/>
              </a:lnSpc>
              <a:buClr>
                <a:srgbClr val="000600"/>
              </a:buClr>
              <a:buSzPct val="100000"/>
              <a:buFont typeface="Arial" pitchFamily="34" charset="0"/>
              <a:buChar char="-"/>
            </a:pPr>
            <a:r>
              <a:rPr lang="en-US" altLang="en-US" sz="1600"/>
              <a:t> Call center notes </a:t>
            </a:r>
          </a:p>
          <a:p>
            <a:pPr eaLnBrk="1" hangingPunct="1">
              <a:lnSpc>
                <a:spcPct val="97000"/>
              </a:lnSpc>
              <a:buClr>
                <a:srgbClr val="000600"/>
              </a:buClr>
              <a:buSzPct val="100000"/>
              <a:buFont typeface="Arial" pitchFamily="34" charset="0"/>
              <a:buChar char="-"/>
            </a:pPr>
            <a:r>
              <a:rPr lang="en-US" altLang="en-US" sz="1600"/>
              <a:t> Web Click-streams</a:t>
            </a:r>
          </a:p>
          <a:p>
            <a:pPr eaLnBrk="1" hangingPunct="1">
              <a:lnSpc>
                <a:spcPct val="97000"/>
              </a:lnSpc>
              <a:buClr>
                <a:srgbClr val="000600"/>
              </a:buClr>
              <a:buSzPct val="100000"/>
              <a:buFont typeface="Arial" pitchFamily="34" charset="0"/>
              <a:buChar char="-"/>
            </a:pPr>
            <a:r>
              <a:rPr lang="en-US" altLang="en-US" sz="1600"/>
              <a:t> In person dialogues</a:t>
            </a:r>
            <a:endParaRPr lang="en-GB" altLang="en-US" sz="1600"/>
          </a:p>
        </p:txBody>
      </p:sp>
      <p:sp>
        <p:nvSpPr>
          <p:cNvPr id="1181707" name="Line 11"/>
          <p:cNvSpPr>
            <a:spLocks noChangeShapeType="1"/>
          </p:cNvSpPr>
          <p:nvPr/>
        </p:nvSpPr>
        <p:spPr bwMode="auto">
          <a:xfrm flipH="1">
            <a:off x="4324350" y="2124075"/>
            <a:ext cx="15875" cy="9302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GB"/>
          </a:p>
        </p:txBody>
      </p:sp>
      <p:sp>
        <p:nvSpPr>
          <p:cNvPr id="10252" name="Line 12"/>
          <p:cNvSpPr>
            <a:spLocks noChangeShapeType="1"/>
          </p:cNvSpPr>
          <p:nvPr/>
        </p:nvSpPr>
        <p:spPr bwMode="auto">
          <a:xfrm>
            <a:off x="4322763" y="5126038"/>
            <a:ext cx="0" cy="965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GB"/>
          </a:p>
        </p:txBody>
      </p:sp>
      <p:grpSp>
        <p:nvGrpSpPr>
          <p:cNvPr id="2" name="Group 14"/>
          <p:cNvGrpSpPr>
            <a:grpSpLocks/>
          </p:cNvGrpSpPr>
          <p:nvPr/>
        </p:nvGrpSpPr>
        <p:grpSpPr bwMode="auto">
          <a:xfrm>
            <a:off x="3486150" y="3190875"/>
            <a:ext cx="1719263" cy="1643063"/>
            <a:chOff x="2196" y="2019"/>
            <a:chExt cx="1083" cy="1035"/>
          </a:xfrm>
        </p:grpSpPr>
        <p:sp>
          <p:nvSpPr>
            <p:cNvPr id="10256" name="AutoShape 15"/>
            <p:cNvSpPr>
              <a:spLocks noChangeArrowheads="1"/>
            </p:cNvSpPr>
            <p:nvPr/>
          </p:nvSpPr>
          <p:spPr bwMode="auto">
            <a:xfrm flipV="1">
              <a:off x="2196" y="2019"/>
              <a:ext cx="1083" cy="10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2 h 21600"/>
              </a:gdLst>
              <a:ahLst/>
              <a:cxnLst>
                <a:cxn ang="T8">
                  <a:pos x="T0" y="T1"/>
                </a:cxn>
                <a:cxn ang="T9">
                  <a:pos x="T2" y="T3"/>
                </a:cxn>
                <a:cxn ang="T10">
                  <a:pos x="T4" y="T5"/>
                </a:cxn>
                <a:cxn ang="T11">
                  <a:pos x="T6" y="T7"/>
                </a:cxn>
              </a:cxnLst>
              <a:rect l="T12" t="T13" r="T14" b="T15"/>
              <a:pathLst>
                <a:path w="21600" h="21600">
                  <a:moveTo>
                    <a:pt x="4312" y="10807"/>
                  </a:moveTo>
                  <a:cubicBezTo>
                    <a:pt x="4312" y="10804"/>
                    <a:pt x="4312" y="10802"/>
                    <a:pt x="4312" y="10800"/>
                  </a:cubicBezTo>
                  <a:cubicBezTo>
                    <a:pt x="4312" y="7216"/>
                    <a:pt x="7216" y="4312"/>
                    <a:pt x="10800" y="4312"/>
                  </a:cubicBezTo>
                  <a:cubicBezTo>
                    <a:pt x="14383" y="4312"/>
                    <a:pt x="17288" y="7216"/>
                    <a:pt x="17288" y="10800"/>
                  </a:cubicBezTo>
                  <a:cubicBezTo>
                    <a:pt x="17288" y="10802"/>
                    <a:pt x="17287" y="10804"/>
                    <a:pt x="17287" y="10807"/>
                  </a:cubicBezTo>
                  <a:lnTo>
                    <a:pt x="21599" y="10811"/>
                  </a:lnTo>
                  <a:cubicBezTo>
                    <a:pt x="21599" y="10807"/>
                    <a:pt x="21600" y="10803"/>
                    <a:pt x="21600" y="10800"/>
                  </a:cubicBezTo>
                  <a:cubicBezTo>
                    <a:pt x="21600" y="4835"/>
                    <a:pt x="16764" y="0"/>
                    <a:pt x="10800" y="0"/>
                  </a:cubicBezTo>
                  <a:cubicBezTo>
                    <a:pt x="4835" y="0"/>
                    <a:pt x="0" y="4835"/>
                    <a:pt x="0" y="10800"/>
                  </a:cubicBezTo>
                  <a:cubicBezTo>
                    <a:pt x="-1" y="10803"/>
                    <a:pt x="0" y="10807"/>
                    <a:pt x="0" y="10811"/>
                  </a:cubicBezTo>
                  <a:close/>
                </a:path>
              </a:pathLst>
            </a:custGeom>
            <a:gradFill rotWithShape="1">
              <a:gsLst>
                <a:gs pos="0">
                  <a:srgbClr val="D6E4F2"/>
                </a:gs>
                <a:gs pos="50000">
                  <a:srgbClr val="FFFFFF"/>
                </a:gs>
                <a:gs pos="100000">
                  <a:srgbClr val="D6E4F2"/>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grpSp>
          <p:nvGrpSpPr>
            <p:cNvPr id="10257" name="Group 16"/>
            <p:cNvGrpSpPr>
              <a:grpSpLocks/>
            </p:cNvGrpSpPr>
            <p:nvPr/>
          </p:nvGrpSpPr>
          <p:grpSpPr bwMode="auto">
            <a:xfrm>
              <a:off x="2196" y="2151"/>
              <a:ext cx="1083" cy="803"/>
              <a:chOff x="2196" y="2151"/>
              <a:chExt cx="1083" cy="803"/>
            </a:xfrm>
          </p:grpSpPr>
          <p:sp>
            <p:nvSpPr>
              <p:cNvPr id="10258" name="AutoShape 17"/>
              <p:cNvSpPr>
                <a:spLocks noChangeArrowheads="1"/>
              </p:cNvSpPr>
              <p:nvPr/>
            </p:nvSpPr>
            <p:spPr bwMode="auto">
              <a:xfrm>
                <a:off x="2196" y="2177"/>
                <a:ext cx="1083" cy="4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9 h 21600"/>
                </a:gdLst>
                <a:ahLst/>
                <a:cxnLst>
                  <a:cxn ang="T8">
                    <a:pos x="T0" y="T1"/>
                  </a:cxn>
                  <a:cxn ang="T9">
                    <a:pos x="T2" y="T3"/>
                  </a:cxn>
                  <a:cxn ang="T10">
                    <a:pos x="T4" y="T5"/>
                  </a:cxn>
                  <a:cxn ang="T11">
                    <a:pos x="T6" y="T7"/>
                  </a:cxn>
                </a:cxnLst>
                <a:rect l="T12" t="T13" r="T14" b="T15"/>
                <a:pathLst>
                  <a:path w="21600" h="21600">
                    <a:moveTo>
                      <a:pt x="4312" y="10807"/>
                    </a:moveTo>
                    <a:cubicBezTo>
                      <a:pt x="4312" y="10804"/>
                      <a:pt x="4312" y="10802"/>
                      <a:pt x="4312" y="10800"/>
                    </a:cubicBezTo>
                    <a:cubicBezTo>
                      <a:pt x="4312" y="7216"/>
                      <a:pt x="7216" y="4312"/>
                      <a:pt x="10800" y="4312"/>
                    </a:cubicBezTo>
                    <a:cubicBezTo>
                      <a:pt x="14383" y="4312"/>
                      <a:pt x="17288" y="7216"/>
                      <a:pt x="17288" y="10800"/>
                    </a:cubicBezTo>
                    <a:cubicBezTo>
                      <a:pt x="17288" y="10802"/>
                      <a:pt x="17287" y="10804"/>
                      <a:pt x="17287" y="10807"/>
                    </a:cubicBezTo>
                    <a:lnTo>
                      <a:pt x="21599" y="10811"/>
                    </a:lnTo>
                    <a:cubicBezTo>
                      <a:pt x="21599" y="10807"/>
                      <a:pt x="21600" y="10803"/>
                      <a:pt x="21600" y="10800"/>
                    </a:cubicBezTo>
                    <a:cubicBezTo>
                      <a:pt x="21600" y="4835"/>
                      <a:pt x="16764" y="0"/>
                      <a:pt x="10800" y="0"/>
                    </a:cubicBezTo>
                    <a:cubicBezTo>
                      <a:pt x="4835" y="0"/>
                      <a:pt x="0" y="4835"/>
                      <a:pt x="0" y="10800"/>
                    </a:cubicBezTo>
                    <a:cubicBezTo>
                      <a:pt x="-1" y="10803"/>
                      <a:pt x="0" y="10807"/>
                      <a:pt x="0" y="10811"/>
                    </a:cubicBezTo>
                    <a:close/>
                  </a:path>
                </a:pathLst>
              </a:custGeom>
              <a:gradFill rotWithShape="1">
                <a:gsLst>
                  <a:gs pos="0">
                    <a:srgbClr val="D6E4F2"/>
                  </a:gs>
                  <a:gs pos="50000">
                    <a:srgbClr val="FFFFFF"/>
                  </a:gs>
                  <a:gs pos="100000">
                    <a:srgbClr val="D6E4F2"/>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10259" name="WordArt 18"/>
              <p:cNvSpPr>
                <a:spLocks noChangeArrowheads="1" noChangeShapeType="1" noTextEdit="1"/>
              </p:cNvSpPr>
              <p:nvPr/>
            </p:nvSpPr>
            <p:spPr bwMode="auto">
              <a:xfrm>
                <a:off x="2362" y="2471"/>
                <a:ext cx="759" cy="483"/>
              </a:xfrm>
              <a:prstGeom prst="rect">
                <a:avLst/>
              </a:prstGeom>
            </p:spPr>
            <p:txBody>
              <a:bodyPr spcFirstLastPara="1" wrap="none" fromWordArt="1">
                <a:prstTxWarp prst="textArchDown">
                  <a:avLst>
                    <a:gd name="adj" fmla="val 0"/>
                  </a:avLst>
                </a:prstTxWarp>
              </a:bodyPr>
              <a:lstStyle/>
              <a:p>
                <a:pPr algn="ctr"/>
                <a:r>
                  <a:rPr lang="en-GB" kern="10">
                    <a:ln w="9525">
                      <a:solidFill>
                        <a:srgbClr val="2D5A87"/>
                      </a:solidFill>
                      <a:round/>
                      <a:headEnd/>
                      <a:tailEnd/>
                    </a:ln>
                    <a:solidFill>
                      <a:srgbClr val="2D5A87"/>
                    </a:solidFill>
                    <a:latin typeface="Arial"/>
                    <a:cs typeface="Arial"/>
                  </a:rPr>
                  <a:t>View of Problem</a:t>
                </a:r>
              </a:p>
            </p:txBody>
          </p:sp>
          <p:sp>
            <p:nvSpPr>
              <p:cNvPr id="10260" name="WordArt 19"/>
              <p:cNvSpPr>
                <a:spLocks noChangeArrowheads="1" noChangeShapeType="1" noTextEdit="1"/>
              </p:cNvSpPr>
              <p:nvPr/>
            </p:nvSpPr>
            <p:spPr bwMode="auto">
              <a:xfrm>
                <a:off x="2389" y="2151"/>
                <a:ext cx="758" cy="483"/>
              </a:xfrm>
              <a:prstGeom prst="rect">
                <a:avLst/>
              </a:prstGeom>
            </p:spPr>
            <p:txBody>
              <a:bodyPr spcFirstLastPara="1" wrap="none" fromWordArt="1">
                <a:prstTxWarp prst="textArchUp">
                  <a:avLst>
                    <a:gd name="adj" fmla="val 11495164"/>
                  </a:avLst>
                </a:prstTxWarp>
              </a:bodyPr>
              <a:lstStyle/>
              <a:p>
                <a:pPr algn="ctr"/>
                <a:r>
                  <a:rPr lang="en-GB" kern="10">
                    <a:ln w="9525">
                      <a:solidFill>
                        <a:srgbClr val="2D5A87"/>
                      </a:solidFill>
                      <a:round/>
                      <a:headEnd/>
                      <a:tailEnd/>
                    </a:ln>
                    <a:solidFill>
                      <a:srgbClr val="2D5A87"/>
                    </a:solidFill>
                    <a:latin typeface="Arial"/>
                    <a:cs typeface="Arial"/>
                  </a:rPr>
                  <a:t>360 degree</a:t>
                </a:r>
              </a:p>
            </p:txBody>
          </p:sp>
        </p:grpSp>
      </p:grpSp>
      <p:sp>
        <p:nvSpPr>
          <p:cNvPr id="1181717" name="Text Box 21"/>
          <p:cNvSpPr txBox="1">
            <a:spLocks noChangeArrowheads="1"/>
          </p:cNvSpPr>
          <p:nvPr/>
        </p:nvSpPr>
        <p:spPr bwMode="auto">
          <a:xfrm>
            <a:off x="3571875" y="6300788"/>
            <a:ext cx="158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algn="ctr" eaLnBrk="1" hangingPunct="1">
              <a:lnSpc>
                <a:spcPct val="90000"/>
              </a:lnSpc>
              <a:buClr>
                <a:srgbClr val="000600"/>
              </a:buClr>
              <a:buSzPct val="100000"/>
              <a:buFont typeface="Arial" pitchFamily="34" charset="0"/>
              <a:buNone/>
            </a:pPr>
            <a:r>
              <a:rPr lang="en-GB" altLang="en-US" sz="1800" b="1" i="1">
                <a:solidFill>
                  <a:srgbClr val="C5033F"/>
                </a:solidFill>
              </a:rPr>
              <a:t>“Traditional”</a:t>
            </a:r>
            <a:endParaRPr lang="en-US" altLang="en-US" sz="1800" b="1" i="1">
              <a:solidFill>
                <a:srgbClr val="C5033F"/>
              </a:solidFill>
            </a:endParaRPr>
          </a:p>
        </p:txBody>
      </p:sp>
      <p:sp>
        <p:nvSpPr>
          <p:cNvPr id="1181718" name="Text Box 22"/>
          <p:cNvSpPr txBox="1">
            <a:spLocks noChangeArrowheads="1"/>
          </p:cNvSpPr>
          <p:nvPr/>
        </p:nvSpPr>
        <p:spPr bwMode="auto">
          <a:xfrm>
            <a:off x="1922463" y="1262063"/>
            <a:ext cx="483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algn="ctr" eaLnBrk="1" hangingPunct="1">
              <a:lnSpc>
                <a:spcPct val="97000"/>
              </a:lnSpc>
              <a:buClr>
                <a:srgbClr val="000600"/>
              </a:buClr>
              <a:buSzPct val="100000"/>
              <a:buFont typeface="Arial" pitchFamily="34" charset="0"/>
              <a:buNone/>
            </a:pPr>
            <a:r>
              <a:rPr lang="en-GB" altLang="en-US" sz="1800" b="1" i="1">
                <a:solidFill>
                  <a:srgbClr val="C5033F"/>
                </a:solidFill>
              </a:rPr>
              <a:t>High-value, dynamic</a:t>
            </a:r>
            <a:br>
              <a:rPr lang="en-GB" altLang="en-US" sz="1800" b="1" i="1">
                <a:solidFill>
                  <a:srgbClr val="C5033F"/>
                </a:solidFill>
              </a:rPr>
            </a:br>
            <a:r>
              <a:rPr lang="en-GB" altLang="en-US" sz="1800" b="1" i="1">
                <a:solidFill>
                  <a:srgbClr val="C5033F"/>
                </a:solidFill>
              </a:rPr>
              <a:t>- source of competitive differentiation</a:t>
            </a:r>
            <a:endParaRPr lang="en-US" altLang="en-US" sz="1800" b="1" i="1">
              <a:solidFill>
                <a:srgbClr val="C5033F"/>
              </a:solidFill>
            </a:endParaRPr>
          </a:p>
        </p:txBody>
      </p:sp>
    </p:spTree>
    <p:extLst>
      <p:ext uri="{BB962C8B-B14F-4D97-AF65-F5344CB8AC3E}">
        <p14:creationId xmlns:p14="http://schemas.microsoft.com/office/powerpoint/2010/main" val="4726254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1717"/>
                                        </p:tgtEl>
                                        <p:attrNameLst>
                                          <p:attrName>style.visibility</p:attrName>
                                        </p:attrNameLst>
                                      </p:cBhvr>
                                      <p:to>
                                        <p:strVal val="visible"/>
                                      </p:to>
                                    </p:set>
                                    <p:animEffect transition="in" filter="dissolve">
                                      <p:cBhvr>
                                        <p:cTn id="7" dur="500"/>
                                        <p:tgtEl>
                                          <p:spTgt spid="118171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81699"/>
                                        </p:tgtEl>
                                        <p:attrNameLst>
                                          <p:attrName>style.visibility</p:attrName>
                                        </p:attrNameLst>
                                      </p:cBhvr>
                                      <p:to>
                                        <p:strVal val="visible"/>
                                      </p:to>
                                    </p:set>
                                    <p:animEffect transition="in" filter="wedge">
                                      <p:cBhvr>
                                        <p:cTn id="10" dur="1000"/>
                                        <p:tgtEl>
                                          <p:spTgt spid="11816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81707"/>
                                        </p:tgtEl>
                                        <p:attrNameLst>
                                          <p:attrName>style.visibility</p:attrName>
                                        </p:attrNameLst>
                                      </p:cBhvr>
                                      <p:to>
                                        <p:strVal val="visible"/>
                                      </p:to>
                                    </p:set>
                                    <p:animEffect transition="in" filter="wipe(down)">
                                      <p:cBhvr>
                                        <p:cTn id="15" dur="500"/>
                                        <p:tgtEl>
                                          <p:spTgt spid="1181707"/>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nodeType="afterGroup">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81706"/>
                                        </p:tgtEl>
                                        <p:attrNameLst>
                                          <p:attrName>style.visibility</p:attrName>
                                        </p:attrNameLst>
                                      </p:cBhvr>
                                      <p:to>
                                        <p:strVal val="visible"/>
                                      </p:to>
                                    </p:set>
                                    <p:animEffect transition="in" filter="fade">
                                      <p:cBhvr>
                                        <p:cTn id="22" dur="1000"/>
                                        <p:tgtEl>
                                          <p:spTgt spid="118170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81705"/>
                                        </p:tgtEl>
                                        <p:attrNameLst>
                                          <p:attrName>style.visibility</p:attrName>
                                        </p:attrNameLst>
                                      </p:cBhvr>
                                      <p:to>
                                        <p:strVal val="visible"/>
                                      </p:to>
                                    </p:set>
                                    <p:animEffect transition="in" filter="fade">
                                      <p:cBhvr>
                                        <p:cTn id="25" dur="1000"/>
                                        <p:tgtEl>
                                          <p:spTgt spid="1181705"/>
                                        </p:tgtEl>
                                      </p:cBhvr>
                                    </p:animEffec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181718"/>
                                        </p:tgtEl>
                                        <p:attrNameLst>
                                          <p:attrName>style.visibility</p:attrName>
                                        </p:attrNameLst>
                                      </p:cBhvr>
                                      <p:to>
                                        <p:strVal val="visible"/>
                                      </p:to>
                                    </p:set>
                                    <p:animEffect transition="in" filter="dissolve">
                                      <p:cBhvr>
                                        <p:cTn id="29" dur="500"/>
                                        <p:tgtEl>
                                          <p:spTgt spid="1181718"/>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1181698"/>
                                        </p:tgtEl>
                                        <p:attrNameLst>
                                          <p:attrName>style.visibility</p:attrName>
                                        </p:attrNameLst>
                                      </p:cBhvr>
                                      <p:to>
                                        <p:strVal val="visible"/>
                                      </p:to>
                                    </p:set>
                                    <p:animEffect transition="in" filter="wedge">
                                      <p:cBhvr>
                                        <p:cTn id="32" dur="1000"/>
                                        <p:tgtEl>
                                          <p:spTgt spid="1181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698" grpId="0" animBg="1"/>
      <p:bldP spid="1181699" grpId="0" animBg="1"/>
      <p:bldP spid="1181705" grpId="0"/>
      <p:bldP spid="1181706" grpId="0"/>
      <p:bldP spid="1181707" grpId="0" animBg="1"/>
      <p:bldP spid="1181717" grpId="0"/>
      <p:bldP spid="11817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eaLnBrk="1" hangingPunct="1"/>
            <a:r>
              <a:rPr lang="en-US" altLang="en-US" smtClean="0"/>
              <a:t>Taking Predictive Analytics to the Next Level</a:t>
            </a:r>
            <a:br>
              <a:rPr lang="en-US" altLang="en-US" smtClean="0"/>
            </a:br>
            <a:r>
              <a:rPr lang="en-US" altLang="en-US" i="1" smtClean="0"/>
              <a:t>Data Mining: Predict the Behavior of the Next Case with a Model</a:t>
            </a:r>
          </a:p>
        </p:txBody>
      </p:sp>
      <p:graphicFrame>
        <p:nvGraphicFramePr>
          <p:cNvPr id="2050" name="Content Placeholder 5"/>
          <p:cNvGraphicFramePr>
            <a:graphicFrameLocks/>
          </p:cNvGraphicFramePr>
          <p:nvPr/>
        </p:nvGraphicFramePr>
        <p:xfrm>
          <a:off x="228600" y="1600200"/>
          <a:ext cx="4084638" cy="4495800"/>
        </p:xfrm>
        <a:graphic>
          <a:graphicData uri="http://schemas.openxmlformats.org/presentationml/2006/ole">
            <mc:AlternateContent xmlns:mc="http://schemas.openxmlformats.org/markup-compatibility/2006">
              <mc:Choice xmlns:v="urn:schemas-microsoft-com:vml" Requires="v">
                <p:oleObj spid="_x0000_s2058" r:id="rId4" imgW="4084674" imgH="4493141" progId="Excel.Sheet.8">
                  <p:embed/>
                </p:oleObj>
              </mc:Choice>
              <mc:Fallback>
                <p:oleObj r:id="rId4" imgW="4084674" imgH="449314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00200"/>
                        <a:ext cx="4084638"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Box 10"/>
          <p:cNvSpPr txBox="1">
            <a:spLocks noChangeArrowheads="1"/>
          </p:cNvSpPr>
          <p:nvPr/>
        </p:nvSpPr>
        <p:spPr bwMode="auto">
          <a:xfrm>
            <a:off x="1143000" y="1371600"/>
            <a:ext cx="21161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r>
              <a:rPr lang="en-US" altLang="en-US" sz="1600" b="1"/>
              <a:t>A Universe of Data  </a:t>
            </a:r>
          </a:p>
        </p:txBody>
      </p:sp>
      <p:sp>
        <p:nvSpPr>
          <p:cNvPr id="12" name="Chevron 11"/>
          <p:cNvSpPr/>
          <p:nvPr/>
        </p:nvSpPr>
        <p:spPr bwMode="auto">
          <a:xfrm>
            <a:off x="4191000" y="2895600"/>
            <a:ext cx="533400" cy="1600200"/>
          </a:xfrm>
          <a:prstGeom prst="chevro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endParaRPr lang="en-US" altLang="en-US"/>
          </a:p>
        </p:txBody>
      </p:sp>
      <p:sp>
        <p:nvSpPr>
          <p:cNvPr id="10" name="Oval 9"/>
          <p:cNvSpPr/>
          <p:nvPr/>
        </p:nvSpPr>
        <p:spPr bwMode="auto">
          <a:xfrm>
            <a:off x="2057400" y="2209800"/>
            <a:ext cx="1752600" cy="1371600"/>
          </a:xfrm>
          <a:prstGeom prst="ellipse">
            <a:avLst/>
          </a:prstGeom>
          <a:solidFill>
            <a:schemeClr val="accent6">
              <a:alpha val="22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endParaRPr lang="en-US" altLang="en-US"/>
          </a:p>
        </p:txBody>
      </p:sp>
      <p:sp>
        <p:nvSpPr>
          <p:cNvPr id="13" name="Oval 12"/>
          <p:cNvSpPr/>
          <p:nvPr/>
        </p:nvSpPr>
        <p:spPr bwMode="auto">
          <a:xfrm>
            <a:off x="762000" y="3962400"/>
            <a:ext cx="990600" cy="1371600"/>
          </a:xfrm>
          <a:prstGeom prst="ellipse">
            <a:avLst/>
          </a:prstGeom>
          <a:solidFill>
            <a:srgbClr val="00B0F0">
              <a:alpha val="22000"/>
            </a:srgb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endParaRPr lang="en-US" altLang="en-US"/>
          </a:p>
        </p:txBody>
      </p:sp>
      <p:sp>
        <p:nvSpPr>
          <p:cNvPr id="14" name="Oval 13"/>
          <p:cNvSpPr/>
          <p:nvPr/>
        </p:nvSpPr>
        <p:spPr bwMode="auto">
          <a:xfrm rot="2889932">
            <a:off x="762000" y="1905000"/>
            <a:ext cx="990600" cy="1371600"/>
          </a:xfrm>
          <a:prstGeom prst="ellipse">
            <a:avLst/>
          </a:prstGeom>
          <a:solidFill>
            <a:srgbClr val="FFFF00">
              <a:alpha val="22000"/>
            </a:srgb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endParaRPr lang="en-US" altLang="en-US"/>
          </a:p>
        </p:txBody>
      </p:sp>
      <p:sp>
        <p:nvSpPr>
          <p:cNvPr id="15" name="Oval 14"/>
          <p:cNvSpPr/>
          <p:nvPr/>
        </p:nvSpPr>
        <p:spPr bwMode="auto">
          <a:xfrm>
            <a:off x="2362200" y="3276600"/>
            <a:ext cx="990600" cy="1600200"/>
          </a:xfrm>
          <a:prstGeom prst="ellipse">
            <a:avLst/>
          </a:prstGeom>
          <a:solidFill>
            <a:srgbClr val="FFC000">
              <a:alpha val="22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endParaRPr lang="en-US" altLang="en-US"/>
          </a:p>
        </p:txBody>
      </p:sp>
      <p:sp>
        <p:nvSpPr>
          <p:cNvPr id="16" name="Oval 15"/>
          <p:cNvSpPr/>
          <p:nvPr/>
        </p:nvSpPr>
        <p:spPr bwMode="auto">
          <a:xfrm>
            <a:off x="2286000" y="5486400"/>
            <a:ext cx="1981200" cy="457200"/>
          </a:xfrm>
          <a:prstGeom prst="ellipse">
            <a:avLst/>
          </a:prstGeom>
          <a:solidFill>
            <a:srgbClr val="7030A0">
              <a:alpha val="22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endParaRPr lang="en-US" altLang="en-US"/>
          </a:p>
        </p:txBody>
      </p:sp>
      <p:sp>
        <p:nvSpPr>
          <p:cNvPr id="2061" name="TextBox 17"/>
          <p:cNvSpPr txBox="1">
            <a:spLocks noChangeArrowheads="1"/>
          </p:cNvSpPr>
          <p:nvPr/>
        </p:nvSpPr>
        <p:spPr bwMode="auto">
          <a:xfrm>
            <a:off x="5562600" y="1828800"/>
            <a:ext cx="2808288"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r>
              <a:rPr lang="en-US" altLang="en-US" sz="1600"/>
              <a:t>Attributes:</a:t>
            </a:r>
          </a:p>
          <a:p>
            <a:pPr eaLnBrk="1" hangingPunct="1">
              <a:lnSpc>
                <a:spcPct val="97000"/>
              </a:lnSpc>
              <a:buClr>
                <a:srgbClr val="000600"/>
              </a:buClr>
              <a:buSzPct val="100000"/>
              <a:buFont typeface="Arial" pitchFamily="34" charset="0"/>
              <a:buChar char="•"/>
            </a:pPr>
            <a:r>
              <a:rPr lang="en-US" altLang="en-US" sz="1600"/>
              <a:t>Married, 1 kid</a:t>
            </a:r>
          </a:p>
          <a:p>
            <a:pPr eaLnBrk="1" hangingPunct="1">
              <a:lnSpc>
                <a:spcPct val="97000"/>
              </a:lnSpc>
              <a:buClr>
                <a:srgbClr val="000600"/>
              </a:buClr>
              <a:buSzPct val="100000"/>
              <a:buFont typeface="Arial" pitchFamily="34" charset="0"/>
              <a:buChar char="•"/>
            </a:pPr>
            <a:r>
              <a:rPr lang="en-US" altLang="en-US" sz="1600"/>
              <a:t>Lives in Suburbs of Chicago</a:t>
            </a:r>
          </a:p>
          <a:p>
            <a:pPr eaLnBrk="1" hangingPunct="1">
              <a:lnSpc>
                <a:spcPct val="97000"/>
              </a:lnSpc>
              <a:buClr>
                <a:srgbClr val="000600"/>
              </a:buClr>
              <a:buSzPct val="100000"/>
              <a:buFont typeface="Arial" pitchFamily="34" charset="0"/>
              <a:buChar char="•"/>
            </a:pPr>
            <a:r>
              <a:rPr lang="en-US" altLang="en-US" sz="1600"/>
              <a:t>Owns two Cars</a:t>
            </a:r>
          </a:p>
          <a:p>
            <a:pPr eaLnBrk="1" hangingPunct="1">
              <a:lnSpc>
                <a:spcPct val="97000"/>
              </a:lnSpc>
              <a:buClr>
                <a:srgbClr val="000600"/>
              </a:buClr>
              <a:buSzPct val="100000"/>
              <a:buFont typeface="Arial" pitchFamily="34" charset="0"/>
              <a:buChar char="•"/>
            </a:pPr>
            <a:r>
              <a:rPr lang="en-US" altLang="en-US" sz="1600"/>
              <a:t>39 years old</a:t>
            </a:r>
          </a:p>
          <a:p>
            <a:pPr eaLnBrk="1" hangingPunct="1">
              <a:lnSpc>
                <a:spcPct val="97000"/>
              </a:lnSpc>
              <a:buClr>
                <a:srgbClr val="000600"/>
              </a:buClr>
              <a:buSzPct val="100000"/>
              <a:buFont typeface="Arial" pitchFamily="34" charset="0"/>
              <a:buChar char="•"/>
            </a:pPr>
            <a:r>
              <a:rPr lang="en-US" altLang="en-US" sz="1600"/>
              <a:t>Drinks Scotch</a:t>
            </a:r>
          </a:p>
          <a:p>
            <a:pPr eaLnBrk="1" hangingPunct="1">
              <a:lnSpc>
                <a:spcPct val="97000"/>
              </a:lnSpc>
              <a:buClr>
                <a:srgbClr val="000600"/>
              </a:buClr>
              <a:buSzPct val="100000"/>
              <a:buFont typeface="Arial" pitchFamily="34" charset="0"/>
              <a:buNone/>
            </a:pPr>
            <a:endParaRPr lang="en-US" altLang="en-US" sz="1600"/>
          </a:p>
          <a:p>
            <a:pPr eaLnBrk="1" hangingPunct="1">
              <a:lnSpc>
                <a:spcPct val="97000"/>
              </a:lnSpc>
              <a:buClr>
                <a:srgbClr val="000600"/>
              </a:buClr>
              <a:buSzPct val="100000"/>
              <a:buFont typeface="Arial" pitchFamily="34" charset="0"/>
              <a:buNone/>
            </a:pPr>
            <a:r>
              <a:rPr lang="en-US" altLang="en-US" sz="1600"/>
              <a:t>Predicted Attributes</a:t>
            </a:r>
          </a:p>
          <a:p>
            <a:pPr eaLnBrk="1" hangingPunct="1">
              <a:lnSpc>
                <a:spcPct val="97000"/>
              </a:lnSpc>
              <a:buClr>
                <a:srgbClr val="000600"/>
              </a:buClr>
              <a:buSzPct val="100000"/>
              <a:buFont typeface="Arial" pitchFamily="34" charset="0"/>
              <a:buChar char="•"/>
            </a:pPr>
            <a:r>
              <a:rPr lang="en-US" altLang="en-US" sz="1600"/>
              <a:t>Likes Guns n Roses</a:t>
            </a:r>
          </a:p>
          <a:p>
            <a:pPr eaLnBrk="1" hangingPunct="1">
              <a:lnSpc>
                <a:spcPct val="97000"/>
              </a:lnSpc>
              <a:buClr>
                <a:srgbClr val="000600"/>
              </a:buClr>
              <a:buSzPct val="100000"/>
              <a:buFont typeface="Arial" pitchFamily="34" charset="0"/>
              <a:buChar char="•"/>
            </a:pPr>
            <a:r>
              <a:rPr lang="en-US" altLang="en-US" sz="1600"/>
              <a:t>Likes Johnnie Walker Black</a:t>
            </a:r>
          </a:p>
          <a:p>
            <a:pPr eaLnBrk="1" hangingPunct="1">
              <a:lnSpc>
                <a:spcPct val="97000"/>
              </a:lnSpc>
              <a:buClr>
                <a:srgbClr val="000600"/>
              </a:buClr>
              <a:buSzPct val="100000"/>
              <a:buFont typeface="Arial" pitchFamily="34" charset="0"/>
              <a:buChar char="•"/>
            </a:pPr>
            <a:r>
              <a:rPr lang="en-US" altLang="en-US" sz="1600"/>
              <a:t>Works long hours</a:t>
            </a:r>
          </a:p>
          <a:p>
            <a:pPr eaLnBrk="1" hangingPunct="1">
              <a:lnSpc>
                <a:spcPct val="97000"/>
              </a:lnSpc>
              <a:buClr>
                <a:srgbClr val="000600"/>
              </a:buClr>
              <a:buSzPct val="100000"/>
              <a:buFont typeface="Arial" pitchFamily="34" charset="0"/>
              <a:buChar char="•"/>
            </a:pPr>
            <a:r>
              <a:rPr lang="en-US" altLang="en-US" sz="1600"/>
              <a:t>Commutes</a:t>
            </a:r>
          </a:p>
          <a:p>
            <a:pPr eaLnBrk="1" hangingPunct="1">
              <a:lnSpc>
                <a:spcPct val="97000"/>
              </a:lnSpc>
              <a:buClr>
                <a:srgbClr val="000600"/>
              </a:buClr>
              <a:buSzPct val="100000"/>
              <a:buFont typeface="Arial" pitchFamily="34" charset="0"/>
              <a:buChar char="•"/>
            </a:pPr>
            <a:r>
              <a:rPr lang="en-US" altLang="en-US" sz="1600"/>
              <a:t>Upper Middle Income</a:t>
            </a:r>
          </a:p>
          <a:p>
            <a:pPr eaLnBrk="1" hangingPunct="1">
              <a:lnSpc>
                <a:spcPct val="97000"/>
              </a:lnSpc>
              <a:buClr>
                <a:srgbClr val="000600"/>
              </a:buClr>
              <a:buSzPct val="100000"/>
              <a:buFont typeface="Arial" pitchFamily="34" charset="0"/>
              <a:buNone/>
            </a:pPr>
            <a:endParaRPr lang="en-US" altLang="en-US" sz="1600"/>
          </a:p>
          <a:p>
            <a:pPr eaLnBrk="1" hangingPunct="1">
              <a:lnSpc>
                <a:spcPct val="97000"/>
              </a:lnSpc>
              <a:buClr>
                <a:srgbClr val="000600"/>
              </a:buClr>
              <a:buSzPct val="100000"/>
              <a:buFont typeface="Arial" pitchFamily="34" charset="0"/>
              <a:buNone/>
            </a:pPr>
            <a:r>
              <a:rPr lang="en-US" altLang="en-US" sz="1600"/>
              <a:t>Predicted Behavior</a:t>
            </a:r>
          </a:p>
          <a:p>
            <a:pPr eaLnBrk="1" hangingPunct="1">
              <a:lnSpc>
                <a:spcPct val="97000"/>
              </a:lnSpc>
              <a:buClr>
                <a:srgbClr val="000600"/>
              </a:buClr>
              <a:buSzPct val="100000"/>
              <a:buFont typeface="Arial" pitchFamily="34" charset="0"/>
              <a:buChar char="•"/>
            </a:pPr>
            <a:r>
              <a:rPr lang="en-US" altLang="en-US" sz="1600"/>
              <a:t>Wants to Buy a Sportscar!</a:t>
            </a:r>
          </a:p>
          <a:p>
            <a:pPr eaLnBrk="1" hangingPunct="1">
              <a:lnSpc>
                <a:spcPct val="97000"/>
              </a:lnSpc>
              <a:buClr>
                <a:srgbClr val="000600"/>
              </a:buClr>
              <a:buSzPct val="100000"/>
              <a:buFont typeface="Arial" pitchFamily="34" charset="0"/>
              <a:buChar char="•"/>
            </a:pPr>
            <a:r>
              <a:rPr lang="en-US" altLang="en-US" sz="1600"/>
              <a:t>Buys Car Washes!</a:t>
            </a:r>
          </a:p>
          <a:p>
            <a:pPr eaLnBrk="1" hangingPunct="1">
              <a:lnSpc>
                <a:spcPct val="97000"/>
              </a:lnSpc>
              <a:buClr>
                <a:srgbClr val="000600"/>
              </a:buClr>
              <a:buSzPct val="100000"/>
              <a:buFont typeface="Arial" pitchFamily="34" charset="0"/>
              <a:buChar char="•"/>
            </a:pPr>
            <a:r>
              <a:rPr lang="en-US" altLang="en-US" sz="1600"/>
              <a:t>Buys Chardonnay</a:t>
            </a:r>
          </a:p>
          <a:p>
            <a:pPr eaLnBrk="1" hangingPunct="1">
              <a:lnSpc>
                <a:spcPct val="97000"/>
              </a:lnSpc>
              <a:buClr>
                <a:srgbClr val="000600"/>
              </a:buClr>
              <a:buSzPct val="100000"/>
              <a:buFont typeface="Arial" pitchFamily="34" charset="0"/>
              <a:buChar char="•"/>
            </a:pPr>
            <a:r>
              <a:rPr lang="en-US" altLang="en-US" sz="1600"/>
              <a:t>Vacations where it’s warm</a:t>
            </a:r>
          </a:p>
          <a:p>
            <a:pPr eaLnBrk="1" hangingPunct="1">
              <a:lnSpc>
                <a:spcPct val="97000"/>
              </a:lnSpc>
              <a:buClr>
                <a:srgbClr val="000600"/>
              </a:buClr>
              <a:buSzPct val="100000"/>
              <a:buFont typeface="Arial" pitchFamily="34" charset="0"/>
              <a:buNone/>
            </a:pPr>
            <a:endParaRPr lang="en-US" altLang="en-US" sz="1600"/>
          </a:p>
          <a:p>
            <a:pPr eaLnBrk="1" hangingPunct="1">
              <a:lnSpc>
                <a:spcPct val="97000"/>
              </a:lnSpc>
              <a:buClr>
                <a:srgbClr val="000600"/>
              </a:buClr>
              <a:buSzPct val="100000"/>
              <a:buFont typeface="Arial" pitchFamily="34" charset="0"/>
              <a:buNone/>
            </a:pPr>
            <a:endParaRPr lang="en-US" altLang="en-US" sz="1600"/>
          </a:p>
        </p:txBody>
      </p:sp>
      <p:sp>
        <p:nvSpPr>
          <p:cNvPr id="2062" name="TextBox 19"/>
          <p:cNvSpPr txBox="1">
            <a:spLocks noChangeArrowheads="1"/>
          </p:cNvSpPr>
          <p:nvPr/>
        </p:nvSpPr>
        <p:spPr bwMode="auto">
          <a:xfrm>
            <a:off x="5334000" y="1447800"/>
            <a:ext cx="20145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600"/>
                </a:solidFill>
                <a:latin typeface="Arial" pitchFamily="34" charset="0"/>
                <a:ea typeface="Arial Unicode MS" pitchFamily="34" charset="-128"/>
                <a:cs typeface="Arial Unicode MS" pitchFamily="34" charset="-128"/>
              </a:defRPr>
            </a:lvl1pPr>
            <a:lvl2pPr marL="742950" indent="-285750" eaLnBrk="0" hangingPunct="0">
              <a:defRPr sz="1200">
                <a:solidFill>
                  <a:srgbClr val="000600"/>
                </a:solidFill>
                <a:latin typeface="Arial" pitchFamily="34" charset="0"/>
                <a:ea typeface="Arial Unicode MS" pitchFamily="34" charset="-128"/>
                <a:cs typeface="Arial Unicode MS" pitchFamily="34" charset="-128"/>
              </a:defRPr>
            </a:lvl2pPr>
            <a:lvl3pPr marL="1143000" indent="-228600" eaLnBrk="0" hangingPunct="0">
              <a:defRPr sz="1200">
                <a:solidFill>
                  <a:srgbClr val="000600"/>
                </a:solidFill>
                <a:latin typeface="Arial" pitchFamily="34" charset="0"/>
                <a:ea typeface="Arial Unicode MS" pitchFamily="34" charset="-128"/>
                <a:cs typeface="Arial Unicode MS" pitchFamily="34" charset="-128"/>
              </a:defRPr>
            </a:lvl3pPr>
            <a:lvl4pPr marL="1600200" indent="-228600" eaLnBrk="0" hangingPunct="0">
              <a:defRPr sz="1200">
                <a:solidFill>
                  <a:srgbClr val="000600"/>
                </a:solidFill>
                <a:latin typeface="Arial" pitchFamily="34" charset="0"/>
                <a:ea typeface="Arial Unicode MS" pitchFamily="34" charset="-128"/>
                <a:cs typeface="Arial Unicode MS" pitchFamily="34" charset="-128"/>
              </a:defRPr>
            </a:lvl4pPr>
            <a:lvl5pPr marL="2057400" indent="-228600" eaLnBrk="0" hangingPunct="0">
              <a:defRPr sz="1200">
                <a:solidFill>
                  <a:srgbClr val="000600"/>
                </a:solidFill>
                <a:latin typeface="Aria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1200">
                <a:solidFill>
                  <a:srgbClr val="000600"/>
                </a:solidFill>
                <a:latin typeface="Arial" pitchFamily="34" charset="0"/>
                <a:ea typeface="Arial Unicode MS" pitchFamily="34" charset="-128"/>
                <a:cs typeface="Arial Unicode MS" pitchFamily="34" charset="-128"/>
              </a:defRPr>
            </a:lvl9pPr>
          </a:lstStyle>
          <a:p>
            <a:pPr eaLnBrk="1" hangingPunct="1">
              <a:lnSpc>
                <a:spcPct val="97000"/>
              </a:lnSpc>
              <a:buClr>
                <a:srgbClr val="000600"/>
              </a:buClr>
              <a:buSzPct val="100000"/>
              <a:buFont typeface="Arial" pitchFamily="34" charset="0"/>
              <a:buNone/>
            </a:pPr>
            <a:r>
              <a:rPr lang="en-US" altLang="en-US" sz="1600" b="1"/>
              <a:t>A Predictive Model</a:t>
            </a:r>
          </a:p>
        </p:txBody>
      </p:sp>
      <p:pic>
        <p:nvPicPr>
          <p:cNvPr id="206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963" y="3257550"/>
            <a:ext cx="8588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542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descr="PASW_cub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997" y="1802080"/>
            <a:ext cx="34226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SPSS Product Overview</a:t>
            </a:r>
            <a:endParaRPr lang="en-GB" dirty="0"/>
          </a:p>
        </p:txBody>
      </p:sp>
      <p:sp>
        <p:nvSpPr>
          <p:cNvPr id="3" name="Rectangle 2"/>
          <p:cNvSpPr/>
          <p:nvPr/>
        </p:nvSpPr>
        <p:spPr bwMode="auto">
          <a:xfrm>
            <a:off x="3990109" y="2719449"/>
            <a:ext cx="1021278" cy="1056904"/>
          </a:xfrm>
          <a:prstGeom prst="rect">
            <a:avLst/>
          </a:prstGeom>
          <a:noFill/>
          <a:ln w="635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2200" b="0" i="0" u="none" strike="noStrike" cap="none" normalizeH="0" baseline="0">
              <a:ln>
                <a:noFill/>
              </a:ln>
              <a:solidFill>
                <a:schemeClr val="hlink"/>
              </a:solidFill>
              <a:effectLst/>
              <a:latin typeface="Arial" charset="0"/>
              <a:ea typeface="ＭＳ Ｐゴシック" charset="0"/>
            </a:endParaRPr>
          </a:p>
        </p:txBody>
      </p:sp>
    </p:spTree>
    <p:extLst>
      <p:ext uri="{BB962C8B-B14F-4D97-AF65-F5344CB8AC3E}">
        <p14:creationId xmlns:p14="http://schemas.microsoft.com/office/powerpoint/2010/main" val="40555058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5"/>
          <p:cNvSpPr txBox="1">
            <a:spLocks noGrp="1" noChangeArrowheads="1"/>
          </p:cNvSpPr>
          <p:nvPr/>
        </p:nvSpPr>
        <p:spPr bwMode="black">
          <a:xfrm>
            <a:off x="19050" y="6659563"/>
            <a:ext cx="5429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altLang="en-US" sz="800">
                <a:solidFill>
                  <a:schemeClr val="bg1"/>
                </a:solidFill>
              </a:rPr>
              <a:t>Page </a:t>
            </a:r>
            <a:fld id="{09C847FF-A365-49BA-A459-59B679C8D99D}" type="slidenum">
              <a:rPr lang="en-US" altLang="en-US" sz="800">
                <a:solidFill>
                  <a:schemeClr val="bg1"/>
                </a:solidFill>
              </a:rPr>
              <a:pPr algn="r" eaLnBrk="1" hangingPunct="1">
                <a:spcBef>
                  <a:spcPct val="50000"/>
                </a:spcBef>
              </a:pPr>
              <a:t>19</a:t>
            </a:fld>
            <a:endParaRPr lang="en-US" altLang="en-US" sz="800">
              <a:solidFill>
                <a:schemeClr val="bg1"/>
              </a:solidFill>
            </a:endParaRPr>
          </a:p>
        </p:txBody>
      </p:sp>
      <p:sp>
        <p:nvSpPr>
          <p:cNvPr id="12291" name="Rectangle 2"/>
          <p:cNvSpPr>
            <a:spLocks noGrp="1" noChangeArrowheads="1"/>
          </p:cNvSpPr>
          <p:nvPr>
            <p:ph type="title"/>
          </p:nvPr>
        </p:nvSpPr>
        <p:spPr/>
        <p:txBody>
          <a:bodyPr/>
          <a:lstStyle/>
          <a:p>
            <a:r>
              <a:rPr lang="en-CA" altLang="ko-KR" dirty="0"/>
              <a:t>Driving Smarter Business Outcomes</a:t>
            </a:r>
            <a:endParaRPr lang="en-US" altLang="en-US" dirty="0"/>
          </a:p>
        </p:txBody>
      </p:sp>
      <p:sp>
        <p:nvSpPr>
          <p:cNvPr id="3" name="Content Placeholder 2"/>
          <p:cNvSpPr>
            <a:spLocks noGrp="1"/>
          </p:cNvSpPr>
          <p:nvPr>
            <p:ph idx="1"/>
          </p:nvPr>
        </p:nvSpPr>
        <p:spPr>
          <a:xfrm>
            <a:off x="230063" y="1411713"/>
            <a:ext cx="8686800" cy="4479925"/>
          </a:xfrm>
        </p:spPr>
        <p:txBody>
          <a:bodyPr/>
          <a:lstStyle/>
          <a:p>
            <a:endParaRPr lang="en-GB"/>
          </a:p>
        </p:txBody>
      </p:sp>
      <p:sp>
        <p:nvSpPr>
          <p:cNvPr id="1043459" name="Rectangle 3">
            <a:hlinkClick r:id="rId3" action="ppaction://hlinksldjump"/>
          </p:cNvPr>
          <p:cNvSpPr>
            <a:spLocks noChangeArrowheads="1"/>
          </p:cNvSpPr>
          <p:nvPr/>
        </p:nvSpPr>
        <p:spPr bwMode="auto">
          <a:xfrm>
            <a:off x="2304925" y="3480225"/>
            <a:ext cx="3886200" cy="879475"/>
          </a:xfrm>
          <a:prstGeom prst="rect">
            <a:avLst/>
          </a:prstGeom>
          <a:gradFill rotWithShape="1">
            <a:gsLst>
              <a:gs pos="0">
                <a:srgbClr val="D0DDE6">
                  <a:alpha val="87000"/>
                </a:srgbClr>
              </a:gs>
              <a:gs pos="50000">
                <a:srgbClr val="D0DDE6">
                  <a:gamma/>
                  <a:tint val="0"/>
                  <a:invGamma/>
                </a:srgbClr>
              </a:gs>
              <a:gs pos="100000">
                <a:srgbClr val="D0DDE6">
                  <a:alpha val="87000"/>
                </a:srgbClr>
              </a:gs>
            </a:gsLst>
            <a:lin ang="5400000" scaled="1"/>
          </a:gradFill>
          <a:ln w="9525">
            <a:solidFill>
              <a:srgbClr val="AAC2D2"/>
            </a:solidFill>
            <a:miter lim="800000"/>
            <a:headEnd/>
            <a:tailEnd/>
          </a:ln>
          <a:effectLst/>
        </p:spPr>
        <p:txBody>
          <a:bodyPr wrap="none" anchor="ctr"/>
          <a:lstStyle/>
          <a:p>
            <a:pPr algn="ctr">
              <a:defRPr/>
            </a:pPr>
            <a:endParaRPr lang="en-US" b="1" dirty="0">
              <a:ea typeface="Arial Unicode MS" pitchFamily="34" charset="-128"/>
              <a:cs typeface="Arial Unicode MS" pitchFamily="34" charset="-128"/>
            </a:endParaRPr>
          </a:p>
        </p:txBody>
      </p:sp>
      <p:sp>
        <p:nvSpPr>
          <p:cNvPr id="12295" name="AutoShape 5"/>
          <p:cNvSpPr>
            <a:spLocks noChangeArrowheads="1"/>
          </p:cNvSpPr>
          <p:nvPr/>
        </p:nvSpPr>
        <p:spPr bwMode="auto">
          <a:xfrm>
            <a:off x="6235575" y="3270675"/>
            <a:ext cx="803275" cy="1333500"/>
          </a:xfrm>
          <a:prstGeom prst="rightArrow">
            <a:avLst>
              <a:gd name="adj1" fmla="val 68204"/>
              <a:gd name="adj2" fmla="val 44269"/>
            </a:avLst>
          </a:prstGeom>
          <a:gradFill rotWithShape="1">
            <a:gsLst>
              <a:gs pos="0">
                <a:srgbClr val="AAC2D2"/>
              </a:gs>
              <a:gs pos="50000">
                <a:srgbClr val="FFFFFF"/>
              </a:gs>
              <a:gs pos="100000">
                <a:srgbClr val="AAC2D2"/>
              </a:gs>
            </a:gsLst>
            <a:lin ang="5400000" scaled="1"/>
          </a:gradFill>
          <a:ln w="9525">
            <a:solidFill>
              <a:srgbClr val="AAC2D2"/>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296" name="Freeform 6"/>
          <p:cNvSpPr>
            <a:spLocks/>
          </p:cNvSpPr>
          <p:nvPr/>
        </p:nvSpPr>
        <p:spPr bwMode="auto">
          <a:xfrm>
            <a:off x="1723900" y="2970638"/>
            <a:ext cx="533400" cy="1890712"/>
          </a:xfrm>
          <a:custGeom>
            <a:avLst/>
            <a:gdLst>
              <a:gd name="T0" fmla="*/ 0 w 900"/>
              <a:gd name="T1" fmla="*/ 0 h 2412"/>
              <a:gd name="T2" fmla="*/ 2147483647 w 900"/>
              <a:gd name="T3" fmla="*/ 2147483647 h 2412"/>
              <a:gd name="T4" fmla="*/ 2147483647 w 900"/>
              <a:gd name="T5" fmla="*/ 2147483647 h 2412"/>
              <a:gd name="T6" fmla="*/ 2147483647 w 900"/>
              <a:gd name="T7" fmla="*/ 2147483647 h 2412"/>
              <a:gd name="T8" fmla="*/ 2147483647 w 900"/>
              <a:gd name="T9" fmla="*/ 2147483647 h 2412"/>
              <a:gd name="T10" fmla="*/ 2147483647 w 900"/>
              <a:gd name="T11" fmla="*/ 2147483647 h 2412"/>
              <a:gd name="T12" fmla="*/ 0 60000 65536"/>
              <a:gd name="T13" fmla="*/ 0 60000 65536"/>
              <a:gd name="T14" fmla="*/ 0 60000 65536"/>
              <a:gd name="T15" fmla="*/ 0 60000 65536"/>
              <a:gd name="T16" fmla="*/ 0 60000 65536"/>
              <a:gd name="T17" fmla="*/ 0 60000 65536"/>
              <a:gd name="T18" fmla="*/ 0 w 900"/>
              <a:gd name="T19" fmla="*/ 0 h 2412"/>
              <a:gd name="T20" fmla="*/ 900 w 900"/>
              <a:gd name="T21" fmla="*/ 2412 h 2412"/>
            </a:gdLst>
            <a:ahLst/>
            <a:cxnLst>
              <a:cxn ang="T12">
                <a:pos x="T0" y="T1"/>
              </a:cxn>
              <a:cxn ang="T13">
                <a:pos x="T2" y="T3"/>
              </a:cxn>
              <a:cxn ang="T14">
                <a:pos x="T4" y="T5"/>
              </a:cxn>
              <a:cxn ang="T15">
                <a:pos x="T6" y="T7"/>
              </a:cxn>
              <a:cxn ang="T16">
                <a:pos x="T8" y="T9"/>
              </a:cxn>
              <a:cxn ang="T17">
                <a:pos x="T10" y="T11"/>
              </a:cxn>
            </a:cxnLst>
            <a:rect l="T18" t="T19" r="T20" b="T21"/>
            <a:pathLst>
              <a:path w="900" h="2412">
                <a:moveTo>
                  <a:pt x="0" y="0"/>
                </a:moveTo>
                <a:lnTo>
                  <a:pt x="360" y="632"/>
                </a:lnTo>
                <a:lnTo>
                  <a:pt x="900" y="632"/>
                </a:lnTo>
                <a:lnTo>
                  <a:pt x="900" y="1780"/>
                </a:lnTo>
                <a:lnTo>
                  <a:pt x="364" y="1780"/>
                </a:lnTo>
                <a:lnTo>
                  <a:pt x="12" y="2412"/>
                </a:lnTo>
              </a:path>
            </a:pathLst>
          </a:custGeom>
          <a:gradFill rotWithShape="1">
            <a:gsLst>
              <a:gs pos="0">
                <a:srgbClr val="AAC2D2"/>
              </a:gs>
              <a:gs pos="50000">
                <a:srgbClr val="FFFFFF"/>
              </a:gs>
              <a:gs pos="100000">
                <a:srgbClr val="AAC2D2"/>
              </a:gs>
            </a:gsLst>
            <a:lin ang="5400000" scaled="1"/>
          </a:gradFill>
          <a:ln w="9525">
            <a:solidFill>
              <a:srgbClr val="AAC2D2"/>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297" name="Line 7"/>
          <p:cNvSpPr>
            <a:spLocks noChangeShapeType="1"/>
          </p:cNvSpPr>
          <p:nvPr/>
        </p:nvSpPr>
        <p:spPr bwMode="auto">
          <a:xfrm>
            <a:off x="2257300" y="1213275"/>
            <a:ext cx="0" cy="457200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98" name="Line 8"/>
          <p:cNvSpPr>
            <a:spLocks noChangeShapeType="1"/>
          </p:cNvSpPr>
          <p:nvPr/>
        </p:nvSpPr>
        <p:spPr bwMode="auto">
          <a:xfrm>
            <a:off x="6219700" y="1213275"/>
            <a:ext cx="0" cy="457200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99" name="Text Box 9"/>
          <p:cNvSpPr txBox="1">
            <a:spLocks noChangeArrowheads="1"/>
          </p:cNvSpPr>
          <p:nvPr/>
        </p:nvSpPr>
        <p:spPr bwMode="auto">
          <a:xfrm>
            <a:off x="552325" y="1137075"/>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solidFill>
                  <a:srgbClr val="CC0000"/>
                </a:solidFill>
                <a:ea typeface="Arial Unicode MS" pitchFamily="34" charset="-128"/>
                <a:cs typeface="Arial Unicode MS" pitchFamily="34" charset="-128"/>
              </a:rPr>
              <a:t>Capture</a:t>
            </a:r>
          </a:p>
        </p:txBody>
      </p:sp>
      <p:sp>
        <p:nvSpPr>
          <p:cNvPr id="12300" name="Text Box 10"/>
          <p:cNvSpPr txBox="1">
            <a:spLocks noChangeArrowheads="1"/>
          </p:cNvSpPr>
          <p:nvPr/>
        </p:nvSpPr>
        <p:spPr bwMode="auto">
          <a:xfrm>
            <a:off x="3752725" y="1137075"/>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solidFill>
                  <a:srgbClr val="CC0000"/>
                </a:solidFill>
                <a:ea typeface="Arial Unicode MS" pitchFamily="34" charset="-128"/>
                <a:cs typeface="Arial Unicode MS" pitchFamily="34" charset="-128"/>
              </a:rPr>
              <a:t>Predict</a:t>
            </a:r>
          </a:p>
        </p:txBody>
      </p:sp>
      <p:sp>
        <p:nvSpPr>
          <p:cNvPr id="12301" name="Text Box 11"/>
          <p:cNvSpPr txBox="1">
            <a:spLocks noChangeArrowheads="1"/>
          </p:cNvSpPr>
          <p:nvPr/>
        </p:nvSpPr>
        <p:spPr bwMode="auto">
          <a:xfrm>
            <a:off x="7181725" y="1137075"/>
            <a:ext cx="55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solidFill>
                  <a:srgbClr val="CC0000"/>
                </a:solidFill>
                <a:ea typeface="Arial Unicode MS" pitchFamily="34" charset="-128"/>
                <a:cs typeface="Arial Unicode MS" pitchFamily="34" charset="-128"/>
              </a:rPr>
              <a:t>Act</a:t>
            </a:r>
          </a:p>
        </p:txBody>
      </p:sp>
      <p:grpSp>
        <p:nvGrpSpPr>
          <p:cNvPr id="12302" name="Group 12"/>
          <p:cNvGrpSpPr>
            <a:grpSpLocks/>
          </p:cNvGrpSpPr>
          <p:nvPr/>
        </p:nvGrpSpPr>
        <p:grpSpPr bwMode="auto">
          <a:xfrm>
            <a:off x="2304925" y="4804200"/>
            <a:ext cx="914400" cy="762000"/>
            <a:chOff x="2349" y="3456"/>
            <a:chExt cx="779" cy="560"/>
          </a:xfrm>
        </p:grpSpPr>
        <p:sp>
          <p:nvSpPr>
            <p:cNvPr id="12358" name="Rectangle 13"/>
            <p:cNvSpPr>
              <a:spLocks noChangeArrowheads="1"/>
            </p:cNvSpPr>
            <p:nvPr/>
          </p:nvSpPr>
          <p:spPr bwMode="auto">
            <a:xfrm>
              <a:off x="2352" y="3456"/>
              <a:ext cx="776" cy="56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59" name="Rectangle 14"/>
            <p:cNvSpPr>
              <a:spLocks noChangeArrowheads="1"/>
            </p:cNvSpPr>
            <p:nvPr/>
          </p:nvSpPr>
          <p:spPr bwMode="auto">
            <a:xfrm>
              <a:off x="2448" y="3552"/>
              <a:ext cx="104" cy="445"/>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60" name="Rectangle 15"/>
            <p:cNvSpPr>
              <a:spLocks noChangeArrowheads="1"/>
            </p:cNvSpPr>
            <p:nvPr/>
          </p:nvSpPr>
          <p:spPr bwMode="auto">
            <a:xfrm>
              <a:off x="2592" y="3696"/>
              <a:ext cx="104" cy="301"/>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61" name="Rectangle 16"/>
            <p:cNvSpPr>
              <a:spLocks noChangeArrowheads="1"/>
            </p:cNvSpPr>
            <p:nvPr/>
          </p:nvSpPr>
          <p:spPr bwMode="auto">
            <a:xfrm>
              <a:off x="2736" y="3600"/>
              <a:ext cx="104" cy="397"/>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62" name="Rectangle 17"/>
            <p:cNvSpPr>
              <a:spLocks noChangeArrowheads="1"/>
            </p:cNvSpPr>
            <p:nvPr/>
          </p:nvSpPr>
          <p:spPr bwMode="auto">
            <a:xfrm>
              <a:off x="2880" y="3744"/>
              <a:ext cx="104" cy="253"/>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63" name="Freeform 18"/>
            <p:cNvSpPr>
              <a:spLocks/>
            </p:cNvSpPr>
            <p:nvPr/>
          </p:nvSpPr>
          <p:spPr bwMode="auto">
            <a:xfrm>
              <a:off x="2349" y="3690"/>
              <a:ext cx="712" cy="294"/>
            </a:xfrm>
            <a:custGeom>
              <a:avLst/>
              <a:gdLst>
                <a:gd name="T0" fmla="*/ 0 w 707"/>
                <a:gd name="T1" fmla="*/ 317 h 283"/>
                <a:gd name="T2" fmla="*/ 174 w 707"/>
                <a:gd name="T3" fmla="*/ 129 h 283"/>
                <a:gd name="T4" fmla="*/ 307 w 707"/>
                <a:gd name="T5" fmla="*/ 276 h 283"/>
                <a:gd name="T6" fmla="*/ 484 w 707"/>
                <a:gd name="T7" fmla="*/ 84 h 283"/>
                <a:gd name="T8" fmla="*/ 572 w 707"/>
                <a:gd name="T9" fmla="*/ 170 h 283"/>
                <a:gd name="T10" fmla="*/ 722 w 707"/>
                <a:gd name="T11" fmla="*/ 0 h 283"/>
                <a:gd name="T12" fmla="*/ 0 60000 65536"/>
                <a:gd name="T13" fmla="*/ 0 60000 65536"/>
                <a:gd name="T14" fmla="*/ 0 60000 65536"/>
                <a:gd name="T15" fmla="*/ 0 60000 65536"/>
                <a:gd name="T16" fmla="*/ 0 60000 65536"/>
                <a:gd name="T17" fmla="*/ 0 60000 65536"/>
                <a:gd name="T18" fmla="*/ 0 w 707"/>
                <a:gd name="T19" fmla="*/ 0 h 283"/>
                <a:gd name="T20" fmla="*/ 707 w 707"/>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707" h="283">
                  <a:moveTo>
                    <a:pt x="0" y="283"/>
                  </a:moveTo>
                  <a:lnTo>
                    <a:pt x="171" y="115"/>
                  </a:lnTo>
                  <a:lnTo>
                    <a:pt x="301" y="246"/>
                  </a:lnTo>
                  <a:lnTo>
                    <a:pt x="475" y="75"/>
                  </a:lnTo>
                  <a:lnTo>
                    <a:pt x="560" y="152"/>
                  </a:lnTo>
                  <a:lnTo>
                    <a:pt x="707" y="0"/>
                  </a:lnTo>
                </a:path>
              </a:pathLst>
            </a:custGeom>
            <a:noFill/>
            <a:ln w="190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grpSp>
        <p:nvGrpSpPr>
          <p:cNvPr id="12303" name="Group 19"/>
          <p:cNvGrpSpPr>
            <a:grpSpLocks/>
          </p:cNvGrpSpPr>
          <p:nvPr/>
        </p:nvGrpSpPr>
        <p:grpSpPr bwMode="auto">
          <a:xfrm>
            <a:off x="3295525" y="4804200"/>
            <a:ext cx="914400" cy="762000"/>
            <a:chOff x="2349" y="3456"/>
            <a:chExt cx="779" cy="560"/>
          </a:xfrm>
        </p:grpSpPr>
        <p:sp>
          <p:nvSpPr>
            <p:cNvPr id="12352" name="Rectangle 20"/>
            <p:cNvSpPr>
              <a:spLocks noChangeArrowheads="1"/>
            </p:cNvSpPr>
            <p:nvPr/>
          </p:nvSpPr>
          <p:spPr bwMode="auto">
            <a:xfrm>
              <a:off x="2352" y="3456"/>
              <a:ext cx="776" cy="56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53" name="Rectangle 21"/>
            <p:cNvSpPr>
              <a:spLocks noChangeArrowheads="1"/>
            </p:cNvSpPr>
            <p:nvPr/>
          </p:nvSpPr>
          <p:spPr bwMode="auto">
            <a:xfrm>
              <a:off x="2448" y="3552"/>
              <a:ext cx="104" cy="445"/>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54" name="Rectangle 22"/>
            <p:cNvSpPr>
              <a:spLocks noChangeArrowheads="1"/>
            </p:cNvSpPr>
            <p:nvPr/>
          </p:nvSpPr>
          <p:spPr bwMode="auto">
            <a:xfrm>
              <a:off x="2592" y="3696"/>
              <a:ext cx="104" cy="301"/>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55" name="Rectangle 23"/>
            <p:cNvSpPr>
              <a:spLocks noChangeArrowheads="1"/>
            </p:cNvSpPr>
            <p:nvPr/>
          </p:nvSpPr>
          <p:spPr bwMode="auto">
            <a:xfrm>
              <a:off x="2736" y="3600"/>
              <a:ext cx="104" cy="397"/>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56" name="Rectangle 24"/>
            <p:cNvSpPr>
              <a:spLocks noChangeArrowheads="1"/>
            </p:cNvSpPr>
            <p:nvPr/>
          </p:nvSpPr>
          <p:spPr bwMode="auto">
            <a:xfrm>
              <a:off x="2880" y="3744"/>
              <a:ext cx="104" cy="253"/>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57" name="Freeform 25"/>
            <p:cNvSpPr>
              <a:spLocks/>
            </p:cNvSpPr>
            <p:nvPr/>
          </p:nvSpPr>
          <p:spPr bwMode="auto">
            <a:xfrm>
              <a:off x="2349" y="3690"/>
              <a:ext cx="712" cy="294"/>
            </a:xfrm>
            <a:custGeom>
              <a:avLst/>
              <a:gdLst>
                <a:gd name="T0" fmla="*/ 0 w 707"/>
                <a:gd name="T1" fmla="*/ 317 h 283"/>
                <a:gd name="T2" fmla="*/ 174 w 707"/>
                <a:gd name="T3" fmla="*/ 129 h 283"/>
                <a:gd name="T4" fmla="*/ 307 w 707"/>
                <a:gd name="T5" fmla="*/ 276 h 283"/>
                <a:gd name="T6" fmla="*/ 484 w 707"/>
                <a:gd name="T7" fmla="*/ 84 h 283"/>
                <a:gd name="T8" fmla="*/ 572 w 707"/>
                <a:gd name="T9" fmla="*/ 170 h 283"/>
                <a:gd name="T10" fmla="*/ 722 w 707"/>
                <a:gd name="T11" fmla="*/ 0 h 283"/>
                <a:gd name="T12" fmla="*/ 0 60000 65536"/>
                <a:gd name="T13" fmla="*/ 0 60000 65536"/>
                <a:gd name="T14" fmla="*/ 0 60000 65536"/>
                <a:gd name="T15" fmla="*/ 0 60000 65536"/>
                <a:gd name="T16" fmla="*/ 0 60000 65536"/>
                <a:gd name="T17" fmla="*/ 0 60000 65536"/>
                <a:gd name="T18" fmla="*/ 0 w 707"/>
                <a:gd name="T19" fmla="*/ 0 h 283"/>
                <a:gd name="T20" fmla="*/ 707 w 707"/>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707" h="283">
                  <a:moveTo>
                    <a:pt x="0" y="283"/>
                  </a:moveTo>
                  <a:lnTo>
                    <a:pt x="171" y="115"/>
                  </a:lnTo>
                  <a:lnTo>
                    <a:pt x="301" y="246"/>
                  </a:lnTo>
                  <a:lnTo>
                    <a:pt x="475" y="75"/>
                  </a:lnTo>
                  <a:lnTo>
                    <a:pt x="560" y="152"/>
                  </a:lnTo>
                  <a:lnTo>
                    <a:pt x="707" y="0"/>
                  </a:lnTo>
                </a:path>
              </a:pathLst>
            </a:custGeom>
            <a:noFill/>
            <a:ln w="190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grpSp>
        <p:nvGrpSpPr>
          <p:cNvPr id="12304" name="Group 26"/>
          <p:cNvGrpSpPr>
            <a:grpSpLocks/>
          </p:cNvGrpSpPr>
          <p:nvPr/>
        </p:nvGrpSpPr>
        <p:grpSpPr bwMode="auto">
          <a:xfrm>
            <a:off x="4286125" y="4804200"/>
            <a:ext cx="914400" cy="762000"/>
            <a:chOff x="2349" y="3456"/>
            <a:chExt cx="779" cy="560"/>
          </a:xfrm>
        </p:grpSpPr>
        <p:sp>
          <p:nvSpPr>
            <p:cNvPr id="12346" name="Rectangle 27"/>
            <p:cNvSpPr>
              <a:spLocks noChangeArrowheads="1"/>
            </p:cNvSpPr>
            <p:nvPr/>
          </p:nvSpPr>
          <p:spPr bwMode="auto">
            <a:xfrm>
              <a:off x="2352" y="3456"/>
              <a:ext cx="776" cy="56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47" name="Rectangle 28"/>
            <p:cNvSpPr>
              <a:spLocks noChangeArrowheads="1"/>
            </p:cNvSpPr>
            <p:nvPr/>
          </p:nvSpPr>
          <p:spPr bwMode="auto">
            <a:xfrm>
              <a:off x="2448" y="3552"/>
              <a:ext cx="104" cy="445"/>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48" name="Rectangle 29"/>
            <p:cNvSpPr>
              <a:spLocks noChangeArrowheads="1"/>
            </p:cNvSpPr>
            <p:nvPr/>
          </p:nvSpPr>
          <p:spPr bwMode="auto">
            <a:xfrm>
              <a:off x="2592" y="3696"/>
              <a:ext cx="104" cy="301"/>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49" name="Rectangle 30"/>
            <p:cNvSpPr>
              <a:spLocks noChangeArrowheads="1"/>
            </p:cNvSpPr>
            <p:nvPr/>
          </p:nvSpPr>
          <p:spPr bwMode="auto">
            <a:xfrm>
              <a:off x="2736" y="3600"/>
              <a:ext cx="104" cy="397"/>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50" name="Rectangle 31"/>
            <p:cNvSpPr>
              <a:spLocks noChangeArrowheads="1"/>
            </p:cNvSpPr>
            <p:nvPr/>
          </p:nvSpPr>
          <p:spPr bwMode="auto">
            <a:xfrm>
              <a:off x="2880" y="3744"/>
              <a:ext cx="104" cy="253"/>
            </a:xfrm>
            <a:prstGeom prst="rect">
              <a:avLst/>
            </a:prstGeom>
            <a:solidFill>
              <a:srgbClr val="AAC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p>
          </p:txBody>
        </p:sp>
        <p:sp>
          <p:nvSpPr>
            <p:cNvPr id="12351" name="Freeform 32"/>
            <p:cNvSpPr>
              <a:spLocks/>
            </p:cNvSpPr>
            <p:nvPr/>
          </p:nvSpPr>
          <p:spPr bwMode="auto">
            <a:xfrm>
              <a:off x="2349" y="3690"/>
              <a:ext cx="712" cy="294"/>
            </a:xfrm>
            <a:custGeom>
              <a:avLst/>
              <a:gdLst>
                <a:gd name="T0" fmla="*/ 0 w 707"/>
                <a:gd name="T1" fmla="*/ 317 h 283"/>
                <a:gd name="T2" fmla="*/ 174 w 707"/>
                <a:gd name="T3" fmla="*/ 129 h 283"/>
                <a:gd name="T4" fmla="*/ 307 w 707"/>
                <a:gd name="T5" fmla="*/ 276 h 283"/>
                <a:gd name="T6" fmla="*/ 484 w 707"/>
                <a:gd name="T7" fmla="*/ 84 h 283"/>
                <a:gd name="T8" fmla="*/ 572 w 707"/>
                <a:gd name="T9" fmla="*/ 170 h 283"/>
                <a:gd name="T10" fmla="*/ 722 w 707"/>
                <a:gd name="T11" fmla="*/ 0 h 283"/>
                <a:gd name="T12" fmla="*/ 0 60000 65536"/>
                <a:gd name="T13" fmla="*/ 0 60000 65536"/>
                <a:gd name="T14" fmla="*/ 0 60000 65536"/>
                <a:gd name="T15" fmla="*/ 0 60000 65536"/>
                <a:gd name="T16" fmla="*/ 0 60000 65536"/>
                <a:gd name="T17" fmla="*/ 0 60000 65536"/>
                <a:gd name="T18" fmla="*/ 0 w 707"/>
                <a:gd name="T19" fmla="*/ 0 h 283"/>
                <a:gd name="T20" fmla="*/ 707 w 707"/>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707" h="283">
                  <a:moveTo>
                    <a:pt x="0" y="283"/>
                  </a:moveTo>
                  <a:lnTo>
                    <a:pt x="171" y="115"/>
                  </a:lnTo>
                  <a:lnTo>
                    <a:pt x="301" y="246"/>
                  </a:lnTo>
                  <a:lnTo>
                    <a:pt x="475" y="75"/>
                  </a:lnTo>
                  <a:lnTo>
                    <a:pt x="560" y="152"/>
                  </a:lnTo>
                  <a:lnTo>
                    <a:pt x="707" y="0"/>
                  </a:lnTo>
                </a:path>
              </a:pathLst>
            </a:custGeom>
            <a:noFill/>
            <a:ln w="190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sp>
        <p:nvSpPr>
          <p:cNvPr id="12305" name="Text Box 33"/>
          <p:cNvSpPr txBox="1">
            <a:spLocks noChangeArrowheads="1"/>
          </p:cNvSpPr>
          <p:nvPr/>
        </p:nvSpPr>
        <p:spPr bwMode="auto">
          <a:xfrm>
            <a:off x="5551363" y="2748388"/>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400">
                <a:solidFill>
                  <a:schemeClr val="accent2"/>
                </a:solidFill>
                <a:ea typeface="Arial Unicode MS" pitchFamily="34" charset="-128"/>
                <a:cs typeface="Arial Unicode MS" pitchFamily="34" charset="-128"/>
              </a:rPr>
              <a:t>…</a:t>
            </a:r>
          </a:p>
        </p:txBody>
      </p:sp>
      <p:sp>
        <p:nvSpPr>
          <p:cNvPr id="12306" name="Text Box 35"/>
          <p:cNvSpPr txBox="1">
            <a:spLocks noChangeArrowheads="1"/>
          </p:cNvSpPr>
          <p:nvPr/>
        </p:nvSpPr>
        <p:spPr bwMode="auto">
          <a:xfrm>
            <a:off x="1149225" y="3572300"/>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ea typeface="Arial Unicode MS" pitchFamily="34" charset="-128"/>
                <a:cs typeface="Arial Unicode MS" pitchFamily="34" charset="-128"/>
              </a:rPr>
              <a:t>Data</a:t>
            </a:r>
          </a:p>
          <a:p>
            <a:pPr algn="ctr" eaLnBrk="1" hangingPunct="1"/>
            <a:r>
              <a:rPr lang="en-US" altLang="en-US">
                <a:ea typeface="Arial Unicode MS" pitchFamily="34" charset="-128"/>
                <a:cs typeface="Arial Unicode MS" pitchFamily="34" charset="-128"/>
              </a:rPr>
              <a:t>Collection</a:t>
            </a:r>
          </a:p>
        </p:txBody>
      </p:sp>
      <p:sp>
        <p:nvSpPr>
          <p:cNvPr id="12307" name="Text Box 36"/>
          <p:cNvSpPr txBox="1">
            <a:spLocks noChangeArrowheads="1"/>
          </p:cNvSpPr>
          <p:nvPr/>
        </p:nvSpPr>
        <p:spPr bwMode="auto">
          <a:xfrm>
            <a:off x="6273675" y="3635800"/>
            <a:ext cx="1543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ea typeface="Arial Unicode MS" pitchFamily="34" charset="-128"/>
                <a:cs typeface="Arial Unicode MS" pitchFamily="34" charset="-128"/>
              </a:rPr>
              <a:t>Deployment</a:t>
            </a:r>
          </a:p>
          <a:p>
            <a:pPr algn="ctr" eaLnBrk="1" hangingPunct="1"/>
            <a:r>
              <a:rPr lang="en-US" altLang="en-US">
                <a:ea typeface="Arial Unicode MS" pitchFamily="34" charset="-128"/>
                <a:cs typeface="Arial Unicode MS" pitchFamily="34" charset="-128"/>
              </a:rPr>
              <a:t>Technologies</a:t>
            </a:r>
          </a:p>
        </p:txBody>
      </p:sp>
      <p:sp>
        <p:nvSpPr>
          <p:cNvPr id="12308" name="Text Box 37"/>
          <p:cNvSpPr txBox="1">
            <a:spLocks noChangeArrowheads="1"/>
          </p:cNvSpPr>
          <p:nvPr/>
        </p:nvSpPr>
        <p:spPr bwMode="auto">
          <a:xfrm>
            <a:off x="3689225" y="3862813"/>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ea typeface="Arial Unicode MS" pitchFamily="34" charset="-128"/>
                <a:cs typeface="Arial Unicode MS" pitchFamily="34" charset="-128"/>
              </a:rPr>
              <a:t>Platform</a:t>
            </a:r>
          </a:p>
        </p:txBody>
      </p:sp>
      <p:pic>
        <p:nvPicPr>
          <p:cNvPr id="12309"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538" y="1965750"/>
            <a:ext cx="752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10" name="Group 41"/>
          <p:cNvGrpSpPr>
            <a:grpSpLocks/>
          </p:cNvGrpSpPr>
          <p:nvPr/>
        </p:nvGrpSpPr>
        <p:grpSpPr bwMode="auto">
          <a:xfrm>
            <a:off x="4481388" y="2813475"/>
            <a:ext cx="1143000" cy="1136650"/>
            <a:chOff x="1924" y="1834"/>
            <a:chExt cx="589" cy="586"/>
          </a:xfrm>
        </p:grpSpPr>
        <p:pic>
          <p:nvPicPr>
            <p:cNvPr id="12344" name="Picture 42" descr="bd19613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 y="1834"/>
              <a:ext cx="589"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5" name="Text Box 43"/>
            <p:cNvSpPr txBox="1">
              <a:spLocks noChangeArrowheads="1"/>
            </p:cNvSpPr>
            <p:nvPr/>
          </p:nvSpPr>
          <p:spPr bwMode="auto">
            <a:xfrm>
              <a:off x="1964" y="2008"/>
              <a:ext cx="50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b="1">
                  <a:ea typeface="Arial Unicode MS" pitchFamily="34" charset="-128"/>
                  <a:cs typeface="Arial Unicode MS" pitchFamily="34" charset="-128"/>
                </a:rPr>
                <a:t>Statistics</a:t>
              </a:r>
            </a:p>
          </p:txBody>
        </p:sp>
      </p:grpSp>
      <p:sp>
        <p:nvSpPr>
          <p:cNvPr id="12311" name="Text Box 44"/>
          <p:cNvSpPr txBox="1">
            <a:spLocks noChangeArrowheads="1"/>
          </p:cNvSpPr>
          <p:nvPr/>
        </p:nvSpPr>
        <p:spPr bwMode="auto">
          <a:xfrm>
            <a:off x="2365250" y="4880400"/>
            <a:ext cx="757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b="1">
                <a:ea typeface="Arial Unicode MS" pitchFamily="34" charset="-128"/>
                <a:cs typeface="Arial Unicode MS" pitchFamily="34" charset="-128"/>
              </a:rPr>
              <a:t>Attract</a:t>
            </a:r>
          </a:p>
        </p:txBody>
      </p:sp>
      <p:sp>
        <p:nvSpPr>
          <p:cNvPr id="12312" name="Text Box 45"/>
          <p:cNvSpPr txBox="1">
            <a:spLocks noChangeArrowheads="1"/>
          </p:cNvSpPr>
          <p:nvPr/>
        </p:nvSpPr>
        <p:spPr bwMode="auto">
          <a:xfrm>
            <a:off x="3328863" y="4880400"/>
            <a:ext cx="77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b="1">
                <a:ea typeface="Arial Unicode MS" pitchFamily="34" charset="-128"/>
                <a:cs typeface="Arial Unicode MS" pitchFamily="34" charset="-128"/>
              </a:rPr>
              <a:t>Up-sell</a:t>
            </a:r>
          </a:p>
        </p:txBody>
      </p:sp>
      <p:sp>
        <p:nvSpPr>
          <p:cNvPr id="12313" name="Text Box 46"/>
          <p:cNvSpPr txBox="1">
            <a:spLocks noChangeArrowheads="1"/>
          </p:cNvSpPr>
          <p:nvPr/>
        </p:nvSpPr>
        <p:spPr bwMode="auto">
          <a:xfrm>
            <a:off x="4413125" y="4880400"/>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b="1">
                <a:ea typeface="Arial Unicode MS" pitchFamily="34" charset="-128"/>
                <a:cs typeface="Arial Unicode MS" pitchFamily="34" charset="-128"/>
              </a:rPr>
              <a:t>Retain</a:t>
            </a:r>
          </a:p>
        </p:txBody>
      </p:sp>
      <p:grpSp>
        <p:nvGrpSpPr>
          <p:cNvPr id="12314" name="Group 47"/>
          <p:cNvGrpSpPr>
            <a:grpSpLocks/>
          </p:cNvGrpSpPr>
          <p:nvPr/>
        </p:nvGrpSpPr>
        <p:grpSpPr bwMode="auto">
          <a:xfrm>
            <a:off x="2306513" y="2754738"/>
            <a:ext cx="1143000" cy="1136650"/>
            <a:chOff x="2580" y="1812"/>
            <a:chExt cx="589" cy="586"/>
          </a:xfrm>
        </p:grpSpPr>
        <p:pic>
          <p:nvPicPr>
            <p:cNvPr id="12342" name="Picture 48" descr="bd19613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 y="1812"/>
              <a:ext cx="589"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3" name="Text Box 49"/>
            <p:cNvSpPr txBox="1">
              <a:spLocks noChangeArrowheads="1"/>
            </p:cNvSpPr>
            <p:nvPr/>
          </p:nvSpPr>
          <p:spPr bwMode="auto">
            <a:xfrm>
              <a:off x="2663" y="1961"/>
              <a:ext cx="38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b="1">
                  <a:ea typeface="Arial Unicode MS" pitchFamily="34" charset="-128"/>
                  <a:cs typeface="Arial Unicode MS" pitchFamily="34" charset="-128"/>
                </a:rPr>
                <a:t>Text</a:t>
              </a:r>
            </a:p>
            <a:p>
              <a:pPr algn="ctr" eaLnBrk="1" hangingPunct="1"/>
              <a:r>
                <a:rPr lang="en-US" altLang="en-US" sz="1400" b="1">
                  <a:ea typeface="Arial Unicode MS" pitchFamily="34" charset="-128"/>
                  <a:cs typeface="Arial Unicode MS" pitchFamily="34" charset="-128"/>
                </a:rPr>
                <a:t>Mining</a:t>
              </a:r>
            </a:p>
          </p:txBody>
        </p:sp>
      </p:grpSp>
      <p:pic>
        <p:nvPicPr>
          <p:cNvPr id="12315" name="Picture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763" y="2753150"/>
            <a:ext cx="36036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9925" y="3877100"/>
            <a:ext cx="3603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575" y="2959525"/>
            <a:ext cx="3603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0225" y="3299250"/>
            <a:ext cx="3603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000" y="5131225"/>
            <a:ext cx="3603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5313" y="4456538"/>
            <a:ext cx="3603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2725" y="4867700"/>
            <a:ext cx="3603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2138" y="2883325"/>
            <a:ext cx="36036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3613" y="4194600"/>
            <a:ext cx="36036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0875" y="4859763"/>
            <a:ext cx="36036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2338" y="3496100"/>
            <a:ext cx="36036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61" descr="j03638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98425" y="4753400"/>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62" descr="j03638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65025" y="4220000"/>
            <a:ext cx="5667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63" descr="j03661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022225" y="2467400"/>
            <a:ext cx="547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64" descr="j03686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488825" y="2924600"/>
            <a:ext cx="5508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65" descr="j03686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488825" y="3534200"/>
            <a:ext cx="6810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250" y="5245525"/>
            <a:ext cx="3603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4125" y="2581700"/>
            <a:ext cx="3603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33" name="Group 68"/>
          <p:cNvGrpSpPr>
            <a:grpSpLocks/>
          </p:cNvGrpSpPr>
          <p:nvPr/>
        </p:nvGrpSpPr>
        <p:grpSpPr bwMode="auto">
          <a:xfrm>
            <a:off x="3390775" y="2775375"/>
            <a:ext cx="1143000" cy="1136650"/>
            <a:chOff x="3183" y="1817"/>
            <a:chExt cx="589" cy="586"/>
          </a:xfrm>
        </p:grpSpPr>
        <p:pic>
          <p:nvPicPr>
            <p:cNvPr id="12340" name="Picture 69" descr="bd19613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3" y="1817"/>
              <a:ext cx="589"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1" name="Text Box 70"/>
            <p:cNvSpPr txBox="1">
              <a:spLocks noChangeArrowheads="1"/>
            </p:cNvSpPr>
            <p:nvPr/>
          </p:nvSpPr>
          <p:spPr bwMode="auto">
            <a:xfrm>
              <a:off x="3275" y="1966"/>
              <a:ext cx="38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b="1">
                  <a:ea typeface="Arial Unicode MS" pitchFamily="34" charset="-128"/>
                  <a:cs typeface="Arial Unicode MS" pitchFamily="34" charset="-128"/>
                </a:rPr>
                <a:t>Data</a:t>
              </a:r>
            </a:p>
            <a:p>
              <a:pPr algn="ctr" eaLnBrk="1" hangingPunct="1"/>
              <a:r>
                <a:rPr lang="en-US" altLang="en-US" sz="1400" b="1">
                  <a:ea typeface="Arial Unicode MS" pitchFamily="34" charset="-128"/>
                  <a:cs typeface="Arial Unicode MS" pitchFamily="34" charset="-128"/>
                </a:rPr>
                <a:t>Mining</a:t>
              </a:r>
            </a:p>
          </p:txBody>
        </p:sp>
      </p:grpSp>
      <p:sp>
        <p:nvSpPr>
          <p:cNvPr id="12334" name="Rectangle 71"/>
          <p:cNvSpPr>
            <a:spLocks noChangeArrowheads="1"/>
          </p:cNvSpPr>
          <p:nvPr/>
        </p:nvSpPr>
        <p:spPr bwMode="auto">
          <a:xfrm>
            <a:off x="47500" y="1449813"/>
            <a:ext cx="23352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tLang="ja-JP" sz="1200" i="1">
                <a:solidFill>
                  <a:srgbClr val="CC0000"/>
                </a:solidFill>
              </a:rPr>
              <a:t>Data Collection delivers an accurate view of customer attitudes and opinions</a:t>
            </a:r>
            <a:endParaRPr lang="en-US" altLang="en-US" sz="1200" i="1">
              <a:solidFill>
                <a:srgbClr val="CC0000"/>
              </a:solidFill>
            </a:endParaRPr>
          </a:p>
        </p:txBody>
      </p:sp>
      <p:sp>
        <p:nvSpPr>
          <p:cNvPr id="12335" name="Rectangle 72"/>
          <p:cNvSpPr>
            <a:spLocks noChangeArrowheads="1"/>
          </p:cNvSpPr>
          <p:nvPr/>
        </p:nvSpPr>
        <p:spPr bwMode="auto">
          <a:xfrm>
            <a:off x="2600200" y="1473625"/>
            <a:ext cx="3340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tLang="ja-JP" sz="1200" i="1">
                <a:solidFill>
                  <a:srgbClr val="CC0000"/>
                </a:solidFill>
              </a:rPr>
              <a:t>Predictive capabilities bring repeatability to ongoing decision making, and d</a:t>
            </a:r>
            <a:r>
              <a:rPr lang="en-CA" altLang="en-US" sz="1200" i="1">
                <a:solidFill>
                  <a:srgbClr val="CC0000"/>
                </a:solidFill>
              </a:rPr>
              <a:t>rive confidence in your results and decisions</a:t>
            </a:r>
            <a:endParaRPr lang="en-US" altLang="en-US" sz="1200" i="1">
              <a:solidFill>
                <a:srgbClr val="CC0000"/>
              </a:solidFill>
            </a:endParaRPr>
          </a:p>
        </p:txBody>
      </p:sp>
      <p:sp>
        <p:nvSpPr>
          <p:cNvPr id="12336" name="Rectangle 73"/>
          <p:cNvSpPr>
            <a:spLocks noChangeArrowheads="1"/>
          </p:cNvSpPr>
          <p:nvPr/>
        </p:nvSpPr>
        <p:spPr bwMode="auto">
          <a:xfrm>
            <a:off x="6118100" y="1468863"/>
            <a:ext cx="30591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CA" altLang="en-US" sz="1200" i="1">
                <a:solidFill>
                  <a:srgbClr val="CC0000"/>
                </a:solidFill>
                <a:ea typeface="Arial Unicode MS" pitchFamily="34" charset="-128"/>
                <a:cs typeface="Arial Unicode MS" pitchFamily="34" charset="-128"/>
              </a:rPr>
              <a:t>Unique deployment technologies and methodologies maximize the impact of analytics in your operation</a:t>
            </a:r>
          </a:p>
        </p:txBody>
      </p:sp>
      <p:pic>
        <p:nvPicPr>
          <p:cNvPr id="12338" name="Picture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7725" y="4689900"/>
            <a:ext cx="1042988"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39" name="Text Box 34"/>
          <p:cNvSpPr txBox="1">
            <a:spLocks noChangeArrowheads="1"/>
          </p:cNvSpPr>
          <p:nvPr/>
        </p:nvSpPr>
        <p:spPr bwMode="auto">
          <a:xfrm>
            <a:off x="5124325" y="4728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400">
                <a:solidFill>
                  <a:schemeClr val="accent2"/>
                </a:solidFill>
                <a:ea typeface="Arial Unicode MS" pitchFamily="34" charset="-128"/>
                <a:cs typeface="Arial Unicode MS" pitchFamily="34" charset="-128"/>
              </a:rPr>
              <a:t>…</a:t>
            </a:r>
          </a:p>
        </p:txBody>
      </p:sp>
      <p:sp>
        <p:nvSpPr>
          <p:cNvPr id="4" name="TextBox 3"/>
          <p:cNvSpPr txBox="1"/>
          <p:nvPr/>
        </p:nvSpPr>
        <p:spPr>
          <a:xfrm>
            <a:off x="253424" y="6382564"/>
            <a:ext cx="6975257" cy="461665"/>
          </a:xfrm>
          <a:prstGeom prst="rect">
            <a:avLst/>
          </a:prstGeom>
          <a:noFill/>
        </p:spPr>
        <p:txBody>
          <a:bodyPr wrap="square" rtlCol="0">
            <a:spAutoFit/>
          </a:bodyPr>
          <a:lstStyle/>
          <a:p>
            <a:r>
              <a:rPr lang="en-CA" altLang="ko-KR" sz="1200" dirty="0" smtClean="0">
                <a:solidFill>
                  <a:schemeClr val="bg2"/>
                </a:solidFill>
                <a:ea typeface="Gulim" pitchFamily="34" charset="-127"/>
              </a:rPr>
              <a:t>Enabling </a:t>
            </a:r>
            <a:r>
              <a:rPr lang="en-US" altLang="en-US" sz="1200" dirty="0">
                <a:solidFill>
                  <a:schemeClr val="bg2"/>
                </a:solidFill>
              </a:rPr>
              <a:t>customers to predict future events &amp; proactively act upon that insight to drive smarter business outcomes</a:t>
            </a:r>
            <a:endParaRPr lang="en-GB" sz="1200" dirty="0"/>
          </a:p>
        </p:txBody>
      </p:sp>
    </p:spTree>
    <p:extLst>
      <p:ext uri="{BB962C8B-B14F-4D97-AF65-F5344CB8AC3E}">
        <p14:creationId xmlns:p14="http://schemas.microsoft.com/office/powerpoint/2010/main" val="26161952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82563" y="593725"/>
            <a:ext cx="8686800" cy="639763"/>
          </a:xfrm>
        </p:spPr>
        <p:txBody>
          <a:bodyPr/>
          <a:lstStyle/>
          <a:p>
            <a:r>
              <a:rPr lang="en-GB" altLang="en-US" sz="2400" dirty="0" smtClean="0">
                <a:solidFill>
                  <a:srgbClr val="003F69"/>
                </a:solidFill>
              </a:rPr>
              <a:t>Agenda</a:t>
            </a:r>
          </a:p>
        </p:txBody>
      </p:sp>
      <p:graphicFrame>
        <p:nvGraphicFramePr>
          <p:cNvPr id="5" name="Diagram 4"/>
          <p:cNvGraphicFramePr/>
          <p:nvPr>
            <p:extLst>
              <p:ext uri="{D42A27DB-BD31-4B8C-83A1-F6EECF244321}">
                <p14:modId xmlns:p14="http://schemas.microsoft.com/office/powerpoint/2010/main" val="270016351"/>
              </p:ext>
            </p:extLst>
          </p:nvPr>
        </p:nvGraphicFramePr>
        <p:xfrm>
          <a:off x="357693" y="1148735"/>
          <a:ext cx="8229600" cy="516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128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F1A4113-F670-42E7-B3F7-AB2A2E16B710}" type="slidenum">
              <a:rPr lang="en-US" smtClean="0"/>
              <a:pPr>
                <a:defRPr/>
              </a:pPr>
              <a:t>20</a:t>
            </a:fld>
            <a:endParaRPr lang="en-US" dirty="0"/>
          </a:p>
        </p:txBody>
      </p:sp>
      <p:sp>
        <p:nvSpPr>
          <p:cNvPr id="3" name="Rectangle 2"/>
          <p:cNvSpPr/>
          <p:nvPr/>
        </p:nvSpPr>
        <p:spPr>
          <a:xfrm>
            <a:off x="1446853" y="2967335"/>
            <a:ext cx="625030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Demonstration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18518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82563" y="593725"/>
            <a:ext cx="8686800" cy="639763"/>
          </a:xfrm>
        </p:spPr>
        <p:txBody>
          <a:bodyPr/>
          <a:lstStyle/>
          <a:p>
            <a:r>
              <a:rPr lang="en-GB" altLang="en-US" sz="2400" dirty="0" smtClean="0">
                <a:solidFill>
                  <a:srgbClr val="003F69"/>
                </a:solidFill>
              </a:rPr>
              <a:t>Agenda</a:t>
            </a:r>
          </a:p>
        </p:txBody>
      </p:sp>
      <p:graphicFrame>
        <p:nvGraphicFramePr>
          <p:cNvPr id="5" name="Diagram 4"/>
          <p:cNvGraphicFramePr/>
          <p:nvPr>
            <p:extLst>
              <p:ext uri="{D42A27DB-BD31-4B8C-83A1-F6EECF244321}">
                <p14:modId xmlns:p14="http://schemas.microsoft.com/office/powerpoint/2010/main" val="2145097709"/>
              </p:ext>
            </p:extLst>
          </p:nvPr>
        </p:nvGraphicFramePr>
        <p:xfrm>
          <a:off x="357693" y="1148735"/>
          <a:ext cx="8229600" cy="516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614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563" y="558100"/>
            <a:ext cx="8686800" cy="639763"/>
          </a:xfrm>
        </p:spPr>
        <p:txBody>
          <a:bodyPr/>
          <a:lstStyle/>
          <a:p>
            <a:r>
              <a:rPr lang="en-GB" dirty="0" smtClean="0"/>
              <a:t>Use Cases</a:t>
            </a:r>
            <a:endParaRPr lang="en-GB" dirty="0"/>
          </a:p>
        </p:txBody>
      </p:sp>
      <p:sp>
        <p:nvSpPr>
          <p:cNvPr id="4" name="Slide Number Placeholder 3"/>
          <p:cNvSpPr>
            <a:spLocks noGrp="1"/>
          </p:cNvSpPr>
          <p:nvPr>
            <p:ph type="sldNum" sz="quarter" idx="10"/>
          </p:nvPr>
        </p:nvSpPr>
        <p:spPr/>
        <p:txBody>
          <a:bodyPr/>
          <a:lstStyle/>
          <a:p>
            <a:pPr>
              <a:defRPr/>
            </a:pPr>
            <a:fld id="{7EC60839-003F-4B27-9767-26FF2E1AC0D0}" type="slidenum">
              <a:rPr lang="en-US" smtClean="0"/>
              <a:pPr>
                <a:defRPr/>
              </a:pPr>
              <a:t>22</a:t>
            </a:fld>
            <a:endParaRPr lang="en-US" dirty="0"/>
          </a:p>
        </p:txBody>
      </p:sp>
      <p:sp>
        <p:nvSpPr>
          <p:cNvPr id="5" name="Explosion 2 4"/>
          <p:cNvSpPr/>
          <p:nvPr/>
        </p:nvSpPr>
        <p:spPr bwMode="auto">
          <a:xfrm>
            <a:off x="6899564" y="4651563"/>
            <a:ext cx="2018805" cy="1328166"/>
          </a:xfrm>
          <a:prstGeom prst="irregularSeal2">
            <a:avLst/>
          </a:prstGeom>
          <a:solidFill>
            <a:srgbClr val="FFFF00"/>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chemeClr val="hlink"/>
                </a:solidFill>
                <a:effectLst/>
                <a:latin typeface="Arial" charset="0"/>
                <a:ea typeface="ＭＳ Ｐゴシック" charset="0"/>
              </a:rPr>
              <a:t>Market</a:t>
            </a:r>
            <a:br>
              <a:rPr kumimoji="0" lang="en-GB" sz="1200" i="0" u="none" strike="noStrike" cap="none" normalizeH="0" baseline="0" dirty="0" smtClean="0">
                <a:ln>
                  <a:noFill/>
                </a:ln>
                <a:solidFill>
                  <a:schemeClr val="hlink"/>
                </a:solidFill>
                <a:effectLst/>
                <a:latin typeface="Arial" charset="0"/>
                <a:ea typeface="ＭＳ Ｐゴシック" charset="0"/>
              </a:rPr>
            </a:br>
            <a:r>
              <a:rPr kumimoji="0" lang="en-GB" sz="1200" i="0" u="none" strike="noStrike" cap="none" normalizeH="0" baseline="0" dirty="0" smtClean="0">
                <a:ln>
                  <a:noFill/>
                </a:ln>
                <a:solidFill>
                  <a:schemeClr val="hlink"/>
                </a:solidFill>
                <a:effectLst/>
                <a:latin typeface="Arial" charset="0"/>
                <a:ea typeface="ＭＳ Ｐゴシック" charset="0"/>
              </a:rPr>
              <a:t>Basket</a:t>
            </a:r>
            <a:br>
              <a:rPr kumimoji="0" lang="en-GB" sz="1200" i="0" u="none" strike="noStrike" cap="none" normalizeH="0" baseline="0" dirty="0" smtClean="0">
                <a:ln>
                  <a:noFill/>
                </a:ln>
                <a:solidFill>
                  <a:schemeClr val="hlink"/>
                </a:solidFill>
                <a:effectLst/>
                <a:latin typeface="Arial" charset="0"/>
                <a:ea typeface="ＭＳ Ｐゴシック" charset="0"/>
              </a:rPr>
            </a:br>
            <a:r>
              <a:rPr kumimoji="0" lang="en-GB" sz="1200" i="0" u="none" strike="noStrike" cap="none" normalizeH="0" baseline="0" dirty="0" smtClean="0">
                <a:ln>
                  <a:noFill/>
                </a:ln>
                <a:solidFill>
                  <a:schemeClr val="hlink"/>
                </a:solidFill>
                <a:effectLst/>
                <a:latin typeface="Arial" charset="0"/>
                <a:ea typeface="ＭＳ Ｐゴシック" charset="0"/>
              </a:rPr>
              <a:t>Analysis</a:t>
            </a:r>
            <a:endParaRPr kumimoji="0" lang="en-GB" sz="1200" i="0" u="none" strike="noStrike" cap="none" normalizeH="0" baseline="0" dirty="0">
              <a:ln>
                <a:noFill/>
              </a:ln>
              <a:solidFill>
                <a:schemeClr val="hlink"/>
              </a:solidFill>
              <a:effectLst/>
              <a:latin typeface="Arial" charset="0"/>
              <a:ea typeface="ＭＳ Ｐゴシック" charset="0"/>
            </a:endParaRPr>
          </a:p>
        </p:txBody>
      </p:sp>
      <p:sp>
        <p:nvSpPr>
          <p:cNvPr id="6" name="Explosion 2 5"/>
          <p:cNvSpPr/>
          <p:nvPr/>
        </p:nvSpPr>
        <p:spPr bwMode="auto">
          <a:xfrm>
            <a:off x="3084168" y="5315646"/>
            <a:ext cx="2641718" cy="954619"/>
          </a:xfrm>
          <a:prstGeom prst="irregularSeal2">
            <a:avLst/>
          </a:prstGeom>
          <a:solidFill>
            <a:schemeClr val="accent2"/>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chemeClr val="bg1"/>
                </a:solidFill>
                <a:effectLst/>
                <a:latin typeface="Arial" charset="0"/>
                <a:ea typeface="ＭＳ Ｐゴシック" charset="0"/>
              </a:rPr>
              <a:t>Asset</a:t>
            </a:r>
          </a:p>
          <a:p>
            <a:pPr marL="0" marR="0" indent="0" algn="ctr" defTabSz="914400" rtl="0" eaLnBrk="1" fontAlgn="base" latinLnBrk="0" hangingPunct="1">
              <a:lnSpc>
                <a:spcPct val="90000"/>
              </a:lnSpc>
              <a:spcBef>
                <a:spcPct val="0"/>
              </a:spcBef>
              <a:spcAft>
                <a:spcPct val="0"/>
              </a:spcAft>
              <a:buClrTx/>
              <a:buSzTx/>
              <a:buFontTx/>
              <a:buNone/>
              <a:tabLst/>
            </a:pPr>
            <a:r>
              <a:rPr lang="en-GB" sz="1200" dirty="0" smtClean="0">
                <a:solidFill>
                  <a:schemeClr val="bg1"/>
                </a:solidFill>
                <a:latin typeface="Arial" charset="0"/>
                <a:ea typeface="ＭＳ Ｐゴシック" charset="0"/>
              </a:rPr>
              <a:t>Maintenance</a:t>
            </a:r>
            <a:endParaRPr kumimoji="0" lang="en-GB" sz="1200" i="0" u="none" strike="noStrike" cap="none" normalizeH="0" baseline="0" dirty="0">
              <a:ln>
                <a:noFill/>
              </a:ln>
              <a:solidFill>
                <a:schemeClr val="bg1"/>
              </a:solidFill>
              <a:effectLst/>
              <a:latin typeface="Arial" charset="0"/>
              <a:ea typeface="ＭＳ Ｐゴシック" charset="0"/>
            </a:endParaRPr>
          </a:p>
        </p:txBody>
      </p:sp>
      <p:sp>
        <p:nvSpPr>
          <p:cNvPr id="7" name="Explosion 2 6"/>
          <p:cNvSpPr/>
          <p:nvPr/>
        </p:nvSpPr>
        <p:spPr bwMode="auto">
          <a:xfrm>
            <a:off x="607620" y="1543623"/>
            <a:ext cx="2476548" cy="954619"/>
          </a:xfrm>
          <a:prstGeom prst="irregularSeal2">
            <a:avLst/>
          </a:prstGeom>
          <a:solidFill>
            <a:srgbClr val="00B0F0"/>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GB" sz="1200" dirty="0" err="1" smtClean="0">
                <a:solidFill>
                  <a:srgbClr val="FF0000"/>
                </a:solidFill>
                <a:latin typeface="Arial" charset="0"/>
                <a:ea typeface="ＭＳ Ｐゴシック" charset="0"/>
              </a:rPr>
              <a:t>Cashflow</a:t>
            </a:r>
            <a:endParaRPr lang="en-GB" sz="1200" dirty="0" smtClean="0">
              <a:solidFill>
                <a:srgbClr val="FF0000"/>
              </a:solidFill>
              <a:latin typeface="Arial" charset="0"/>
              <a:ea typeface="ＭＳ Ｐゴシック" charset="0"/>
            </a:endParaRPr>
          </a:p>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rgbClr val="FF0000"/>
                </a:solidFill>
                <a:effectLst/>
                <a:latin typeface="Arial" charset="0"/>
                <a:ea typeface="ＭＳ Ｐゴシック" charset="0"/>
              </a:rPr>
              <a:t>Predictions</a:t>
            </a:r>
            <a:endParaRPr kumimoji="0" lang="en-GB" sz="1200" i="0" u="none" strike="noStrike" cap="none" normalizeH="0" baseline="0" dirty="0">
              <a:ln>
                <a:noFill/>
              </a:ln>
              <a:solidFill>
                <a:srgbClr val="FF0000"/>
              </a:solidFill>
              <a:effectLst/>
              <a:latin typeface="Arial" charset="0"/>
              <a:ea typeface="ＭＳ Ｐゴシック" charset="0"/>
            </a:endParaRPr>
          </a:p>
        </p:txBody>
      </p:sp>
      <p:sp>
        <p:nvSpPr>
          <p:cNvPr id="8" name="Explosion 2 7"/>
          <p:cNvSpPr/>
          <p:nvPr/>
        </p:nvSpPr>
        <p:spPr bwMode="auto">
          <a:xfrm>
            <a:off x="3543931" y="645913"/>
            <a:ext cx="2276958" cy="954619"/>
          </a:xfrm>
          <a:prstGeom prst="irregularSeal2">
            <a:avLst/>
          </a:prstGeom>
          <a:solidFill>
            <a:srgbClr val="FF8237"/>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latin typeface="Arial" charset="0"/>
                <a:ea typeface="ＭＳ Ｐゴシック" charset="0"/>
              </a:rPr>
              <a:t>Customer</a:t>
            </a:r>
          </a:p>
          <a:p>
            <a:pPr marL="0" marR="0" indent="0" algn="ctr" defTabSz="914400" rtl="0" eaLnBrk="1" fontAlgn="base" latinLnBrk="0" hangingPunct="1">
              <a:lnSpc>
                <a:spcPct val="90000"/>
              </a:lnSpc>
              <a:spcBef>
                <a:spcPct val="0"/>
              </a:spcBef>
              <a:spcAft>
                <a:spcPct val="0"/>
              </a:spcAft>
              <a:buClrTx/>
              <a:buSzTx/>
              <a:buFontTx/>
              <a:buNone/>
              <a:tabLst/>
            </a:pPr>
            <a:r>
              <a:rPr lang="en-GB" sz="1200" dirty="0" smtClean="0">
                <a:solidFill>
                  <a:schemeClr val="tx1"/>
                </a:solidFill>
                <a:latin typeface="Arial" charset="0"/>
                <a:ea typeface="ＭＳ Ｐゴシック" charset="0"/>
              </a:rPr>
              <a:t>Churn</a:t>
            </a:r>
            <a:endParaRPr kumimoji="0" lang="en-GB" sz="1200" i="0" u="none" strike="noStrike" cap="none" normalizeH="0" baseline="0" dirty="0">
              <a:ln>
                <a:noFill/>
              </a:ln>
              <a:solidFill>
                <a:schemeClr val="tx1"/>
              </a:solidFill>
              <a:effectLst/>
              <a:latin typeface="Arial" charset="0"/>
              <a:ea typeface="ＭＳ Ｐゴシック" charset="0"/>
            </a:endParaRPr>
          </a:p>
        </p:txBody>
      </p:sp>
      <p:sp>
        <p:nvSpPr>
          <p:cNvPr id="9" name="Explosion 2 8"/>
          <p:cNvSpPr/>
          <p:nvPr/>
        </p:nvSpPr>
        <p:spPr bwMode="auto">
          <a:xfrm>
            <a:off x="4298869" y="3802557"/>
            <a:ext cx="2018805" cy="954619"/>
          </a:xfrm>
          <a:prstGeom prst="irregularSeal2">
            <a:avLst/>
          </a:prstGeom>
          <a:solidFill>
            <a:srgbClr val="FF0000"/>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rgbClr val="003F69"/>
                </a:solidFill>
                <a:effectLst/>
                <a:latin typeface="Arial" charset="0"/>
                <a:ea typeface="ＭＳ Ｐゴシック" charset="0"/>
              </a:rPr>
              <a:t>Smart Metering</a:t>
            </a:r>
            <a:endParaRPr kumimoji="0" lang="en-GB" sz="1200" i="0" u="none" strike="noStrike" cap="none" normalizeH="0" baseline="0" dirty="0">
              <a:ln>
                <a:noFill/>
              </a:ln>
              <a:solidFill>
                <a:srgbClr val="003F69"/>
              </a:solidFill>
              <a:effectLst/>
              <a:latin typeface="Arial" charset="0"/>
              <a:ea typeface="ＭＳ Ｐゴシック" charset="0"/>
            </a:endParaRPr>
          </a:p>
        </p:txBody>
      </p:sp>
      <p:sp>
        <p:nvSpPr>
          <p:cNvPr id="10" name="Explosion 2 9"/>
          <p:cNvSpPr/>
          <p:nvPr/>
        </p:nvSpPr>
        <p:spPr bwMode="auto">
          <a:xfrm>
            <a:off x="1221180" y="3512021"/>
            <a:ext cx="2018805" cy="581073"/>
          </a:xfrm>
          <a:prstGeom prst="irregularSeal2">
            <a:avLst/>
          </a:prstGeom>
          <a:solidFill>
            <a:srgbClr val="F19027"/>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latin typeface="Arial" charset="0"/>
                <a:ea typeface="ＭＳ Ｐゴシック" charset="0"/>
              </a:rPr>
              <a:t>NEET</a:t>
            </a:r>
            <a:endParaRPr kumimoji="0" lang="en-GB" sz="1200" i="0" u="none" strike="noStrike" cap="none" normalizeH="0" baseline="0" dirty="0">
              <a:ln>
                <a:noFill/>
              </a:ln>
              <a:solidFill>
                <a:schemeClr val="tx1"/>
              </a:solidFill>
              <a:effectLst/>
              <a:latin typeface="Arial" charset="0"/>
              <a:ea typeface="ＭＳ Ｐゴシック" charset="0"/>
            </a:endParaRPr>
          </a:p>
        </p:txBody>
      </p:sp>
      <p:sp>
        <p:nvSpPr>
          <p:cNvPr id="11" name="Explosion 2 10"/>
          <p:cNvSpPr/>
          <p:nvPr/>
        </p:nvSpPr>
        <p:spPr bwMode="auto">
          <a:xfrm>
            <a:off x="6899565" y="1066313"/>
            <a:ext cx="2244436" cy="954619"/>
          </a:xfrm>
          <a:prstGeom prst="irregularSeal2">
            <a:avLst/>
          </a:prstGeom>
          <a:solidFill>
            <a:srgbClr val="890A8A"/>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rgbClr val="92D050"/>
                </a:solidFill>
                <a:effectLst/>
                <a:latin typeface="Arial" charset="0"/>
                <a:ea typeface="ＭＳ Ｐゴシック" charset="0"/>
              </a:rPr>
              <a:t>Fraud</a:t>
            </a:r>
          </a:p>
          <a:p>
            <a:pPr marL="0" marR="0" indent="0" algn="ctr" defTabSz="914400" rtl="0" eaLnBrk="1" fontAlgn="base" latinLnBrk="0" hangingPunct="1">
              <a:lnSpc>
                <a:spcPct val="90000"/>
              </a:lnSpc>
              <a:spcBef>
                <a:spcPct val="0"/>
              </a:spcBef>
              <a:spcAft>
                <a:spcPct val="0"/>
              </a:spcAft>
              <a:buClrTx/>
              <a:buSzTx/>
              <a:buFontTx/>
              <a:buNone/>
              <a:tabLst/>
            </a:pPr>
            <a:r>
              <a:rPr lang="en-GB" sz="1200" dirty="0" smtClean="0">
                <a:solidFill>
                  <a:srgbClr val="92D050"/>
                </a:solidFill>
                <a:latin typeface="Arial" charset="0"/>
                <a:ea typeface="ＭＳ Ｐゴシック" charset="0"/>
              </a:rPr>
              <a:t>Detection</a:t>
            </a:r>
            <a:endParaRPr kumimoji="0" lang="en-GB" sz="1200" i="0" u="none" strike="noStrike" cap="none" normalizeH="0" baseline="0" dirty="0">
              <a:ln>
                <a:noFill/>
              </a:ln>
              <a:solidFill>
                <a:srgbClr val="92D050"/>
              </a:solidFill>
              <a:effectLst/>
              <a:latin typeface="Arial" charset="0"/>
              <a:ea typeface="ＭＳ Ｐゴシック" charset="0"/>
            </a:endParaRPr>
          </a:p>
        </p:txBody>
      </p:sp>
      <p:sp>
        <p:nvSpPr>
          <p:cNvPr id="12" name="Explosion 2 11"/>
          <p:cNvSpPr/>
          <p:nvPr/>
        </p:nvSpPr>
        <p:spPr bwMode="auto">
          <a:xfrm>
            <a:off x="2967123" y="2344019"/>
            <a:ext cx="3219921" cy="954619"/>
          </a:xfrm>
          <a:prstGeom prst="irregularSeal2">
            <a:avLst/>
          </a:prstGeom>
          <a:solidFill>
            <a:srgbClr val="92D050"/>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latin typeface="Arial" charset="0"/>
                <a:ea typeface="ＭＳ Ｐゴシック" charset="0"/>
              </a:rPr>
              <a:t>Student results/attrition</a:t>
            </a:r>
            <a:endParaRPr kumimoji="0" lang="en-GB" sz="1200" i="0" u="none" strike="noStrike" cap="none" normalizeH="0" baseline="0" dirty="0">
              <a:ln>
                <a:noFill/>
              </a:ln>
              <a:solidFill>
                <a:schemeClr val="tx1"/>
              </a:solidFill>
              <a:effectLst/>
              <a:latin typeface="Arial" charset="0"/>
              <a:ea typeface="ＭＳ Ｐゴシック" charset="0"/>
            </a:endParaRPr>
          </a:p>
        </p:txBody>
      </p:sp>
      <p:sp>
        <p:nvSpPr>
          <p:cNvPr id="13" name="Explosion 2 12"/>
          <p:cNvSpPr/>
          <p:nvPr/>
        </p:nvSpPr>
        <p:spPr bwMode="auto">
          <a:xfrm>
            <a:off x="607620" y="4665891"/>
            <a:ext cx="2018805" cy="1328166"/>
          </a:xfrm>
          <a:prstGeom prst="irregularSeal2">
            <a:avLst/>
          </a:prstGeom>
          <a:solidFill>
            <a:srgbClr val="002060"/>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chemeClr val="bg1"/>
                </a:solidFill>
                <a:effectLst/>
                <a:latin typeface="Arial" charset="0"/>
                <a:ea typeface="ＭＳ Ｐゴシック" charset="0"/>
              </a:rPr>
              <a:t>Store</a:t>
            </a:r>
          </a:p>
          <a:p>
            <a:pPr marL="0" marR="0" indent="0" algn="ctr" defTabSz="914400" rtl="0" eaLnBrk="1" fontAlgn="base" latinLnBrk="0" hangingPunct="1">
              <a:lnSpc>
                <a:spcPct val="90000"/>
              </a:lnSpc>
              <a:spcBef>
                <a:spcPct val="0"/>
              </a:spcBef>
              <a:spcAft>
                <a:spcPct val="0"/>
              </a:spcAft>
              <a:buClrTx/>
              <a:buSzTx/>
              <a:buFontTx/>
              <a:buNone/>
              <a:tabLst/>
            </a:pPr>
            <a:r>
              <a:rPr lang="en-GB" sz="1200" dirty="0" smtClean="0">
                <a:solidFill>
                  <a:schemeClr val="bg1"/>
                </a:solidFill>
                <a:latin typeface="Arial" charset="0"/>
                <a:ea typeface="ＭＳ Ｐゴシック" charset="0"/>
              </a:rPr>
              <a:t>Location</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chemeClr val="bg1"/>
                </a:solidFill>
                <a:effectLst/>
                <a:latin typeface="Arial" charset="0"/>
                <a:ea typeface="ＭＳ Ｐゴシック" charset="0"/>
              </a:rPr>
              <a:t>Analysis</a:t>
            </a:r>
            <a:endParaRPr kumimoji="0" lang="en-GB" sz="1200" i="0" u="none" strike="noStrike" cap="none" normalizeH="0" baseline="0" dirty="0">
              <a:ln>
                <a:noFill/>
              </a:ln>
              <a:solidFill>
                <a:schemeClr val="bg1"/>
              </a:solidFill>
              <a:effectLst/>
              <a:latin typeface="Arial" charset="0"/>
              <a:ea typeface="ＭＳ Ｐゴシック" charset="0"/>
            </a:endParaRPr>
          </a:p>
        </p:txBody>
      </p:sp>
      <p:sp>
        <p:nvSpPr>
          <p:cNvPr id="14" name="Explosion 2 13"/>
          <p:cNvSpPr/>
          <p:nvPr/>
        </p:nvSpPr>
        <p:spPr bwMode="auto">
          <a:xfrm>
            <a:off x="6423832" y="2847938"/>
            <a:ext cx="2268906" cy="954619"/>
          </a:xfrm>
          <a:prstGeom prst="irregularSeal2">
            <a:avLst/>
          </a:prstGeom>
          <a:solidFill>
            <a:srgbClr val="00B0F0"/>
          </a:solidFill>
          <a:ln>
            <a:noFill/>
          </a:ln>
          <a:effectLst>
            <a:outerShdw blurRad="50800" dist="38100" dir="2700000" algn="tl" rotWithShape="0">
              <a:prstClr val="black">
                <a:alpha val="40000"/>
              </a:prstClr>
            </a:outerShdw>
            <a:reflection blurRad="6350" stA="50000" endA="300" endPos="55000" dir="5400000" sy="-100000" algn="bl" rotWithShape="0"/>
          </a:effectLst>
          <a:extLst/>
        </p:spPr>
        <p:txBody>
          <a:bodyPr vert="horz" wrap="square" lIns="91440" tIns="45720" rIns="91440" bIns="45720" numCol="1" rtlCol="0" anchor="ctr" anchorCtr="1"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200" i="0" u="none" strike="noStrike" cap="none" normalizeH="0" baseline="0" dirty="0" smtClean="0">
                <a:ln>
                  <a:noFill/>
                </a:ln>
                <a:solidFill>
                  <a:srgbClr val="FF0000"/>
                </a:solidFill>
                <a:effectLst/>
                <a:latin typeface="Arial" charset="0"/>
                <a:ea typeface="ＭＳ Ｐゴシック" charset="0"/>
              </a:rPr>
              <a:t>Employee</a:t>
            </a:r>
          </a:p>
          <a:p>
            <a:pPr marL="0" marR="0" indent="0" algn="ctr" defTabSz="914400" rtl="0" eaLnBrk="1" fontAlgn="base" latinLnBrk="0" hangingPunct="1">
              <a:lnSpc>
                <a:spcPct val="90000"/>
              </a:lnSpc>
              <a:spcBef>
                <a:spcPct val="0"/>
              </a:spcBef>
              <a:spcAft>
                <a:spcPct val="0"/>
              </a:spcAft>
              <a:buClrTx/>
              <a:buSzTx/>
              <a:buFontTx/>
              <a:buNone/>
              <a:tabLst/>
            </a:pPr>
            <a:r>
              <a:rPr lang="en-GB" sz="1200" dirty="0" smtClean="0">
                <a:solidFill>
                  <a:srgbClr val="FF0000"/>
                </a:solidFill>
                <a:latin typeface="Arial" charset="0"/>
                <a:ea typeface="ＭＳ Ｐゴシック" charset="0"/>
              </a:rPr>
              <a:t>Analysis</a:t>
            </a:r>
            <a:endParaRPr kumimoji="0" lang="en-GB" sz="1200" i="0" u="none" strike="noStrike" cap="none" normalizeH="0" baseline="0" dirty="0">
              <a:ln>
                <a:noFill/>
              </a:ln>
              <a:solidFill>
                <a:srgbClr val="FF0000"/>
              </a:solidFill>
              <a:effectLst/>
              <a:latin typeface="Arial" charset="0"/>
              <a:ea typeface="ＭＳ Ｐゴシック" charset="0"/>
            </a:endParaRPr>
          </a:p>
        </p:txBody>
      </p:sp>
    </p:spTree>
    <p:extLst>
      <p:ext uri="{BB962C8B-B14F-4D97-AF65-F5344CB8AC3E}">
        <p14:creationId xmlns:p14="http://schemas.microsoft.com/office/powerpoint/2010/main" val="403982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2500"/>
                            </p:stCondLst>
                            <p:childTnLst>
                              <p:par>
                                <p:cTn id="15" presetID="10" presetClass="entr" presetSubtype="0"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4000"/>
                            </p:stCondLst>
                            <p:childTnLst>
                              <p:par>
                                <p:cTn id="19" presetID="10" presetClass="entr" presetSubtype="0" fill="hold" grpId="0" nodeType="after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500"/>
                            </p:stCondLst>
                            <p:childTnLst>
                              <p:par>
                                <p:cTn id="23" presetID="10"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7000"/>
                            </p:stCondLst>
                            <p:childTnLst>
                              <p:par>
                                <p:cTn id="27" presetID="10" presetClass="entr" presetSubtype="0" fill="hold" grpId="0" nodeType="afterEffect">
                                  <p:stCondLst>
                                    <p:cond delay="10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8500"/>
                            </p:stCondLst>
                            <p:childTnLst>
                              <p:par>
                                <p:cTn id="31" presetID="10" presetClass="entr" presetSubtype="0" fill="hold" grpId="0" nodeType="after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10000"/>
                            </p:stCondLst>
                            <p:childTnLst>
                              <p:par>
                                <p:cTn id="35" presetID="10" presetClass="entr" presetSubtype="0" fill="hold" grpId="0" nodeType="afterEffect">
                                  <p:stCondLst>
                                    <p:cond delay="10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11500"/>
                            </p:stCondLst>
                            <p:childTnLst>
                              <p:par>
                                <p:cTn id="39" presetID="10" presetClass="entr" presetSubtype="0" fill="hold" grpId="0" nodeType="afterEffect">
                                  <p:stCondLst>
                                    <p:cond delay="10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GB" altLang="en-US" dirty="0"/>
              <a:t>Information and Support</a:t>
            </a:r>
          </a:p>
        </p:txBody>
      </p:sp>
      <p:sp>
        <p:nvSpPr>
          <p:cNvPr id="82948" name="AutoShape 11"/>
          <p:cNvSpPr>
            <a:spLocks noChangeArrowheads="1"/>
          </p:cNvSpPr>
          <p:nvPr/>
        </p:nvSpPr>
        <p:spPr bwMode="auto">
          <a:xfrm>
            <a:off x="2214563" y="5205413"/>
            <a:ext cx="2336800" cy="171450"/>
          </a:xfrm>
          <a:prstGeom prst="roundRect">
            <a:avLst>
              <a:gd name="adj" fmla="val 92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defTabSz="457200">
              <a:lnSpc>
                <a:spcPct val="90000"/>
              </a:lnSpc>
              <a:defRPr sz="2200" b="1">
                <a:solidFill>
                  <a:schemeClr val="hlink"/>
                </a:solidFill>
                <a:latin typeface="Arial" pitchFamily="34" charset="0"/>
                <a:ea typeface="MS PGothic" pitchFamily="34" charset="-128"/>
              </a:defRPr>
            </a:lvl1pPr>
            <a:lvl2pPr marL="742950" indent="-285750" defTabSz="457200">
              <a:lnSpc>
                <a:spcPct val="90000"/>
              </a:lnSpc>
              <a:defRPr sz="2200" b="1">
                <a:solidFill>
                  <a:schemeClr val="hlink"/>
                </a:solidFill>
                <a:latin typeface="Arial" pitchFamily="34" charset="0"/>
                <a:ea typeface="MS PGothic" pitchFamily="34" charset="-128"/>
              </a:defRPr>
            </a:lvl2pPr>
            <a:lvl3pPr marL="1143000" indent="-228600" defTabSz="457200">
              <a:lnSpc>
                <a:spcPct val="90000"/>
              </a:lnSpc>
              <a:defRPr sz="2200" b="1">
                <a:solidFill>
                  <a:schemeClr val="hlink"/>
                </a:solidFill>
                <a:latin typeface="Arial" pitchFamily="34" charset="0"/>
                <a:ea typeface="MS PGothic" pitchFamily="34" charset="-128"/>
              </a:defRPr>
            </a:lvl3pPr>
            <a:lvl4pPr marL="1600200" indent="-228600" defTabSz="457200">
              <a:lnSpc>
                <a:spcPct val="90000"/>
              </a:lnSpc>
              <a:defRPr sz="2200" b="1">
                <a:solidFill>
                  <a:schemeClr val="hlink"/>
                </a:solidFill>
                <a:latin typeface="Arial" pitchFamily="34" charset="0"/>
                <a:ea typeface="MS PGothic" pitchFamily="34" charset="-128"/>
              </a:defRPr>
            </a:lvl4pPr>
            <a:lvl5pPr marL="2057400" indent="-228600" defTabSz="457200">
              <a:lnSpc>
                <a:spcPct val="90000"/>
              </a:lnSpc>
              <a:defRPr sz="2200" b="1">
                <a:solidFill>
                  <a:schemeClr val="hlink"/>
                </a:solidFill>
                <a:latin typeface="Arial" pitchFamily="34" charset="0"/>
                <a:ea typeface="MS PGothic" pitchFamily="34" charset="-128"/>
              </a:defRPr>
            </a:lvl5pPr>
            <a:lvl6pPr marL="2514600" indent="-228600" defTabSz="45720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defTabSz="45720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defTabSz="45720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defTabSz="45720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ctr">
              <a:lnSpc>
                <a:spcPct val="97000"/>
              </a:lnSpc>
              <a:buClr>
                <a:srgbClr val="000600"/>
              </a:buClr>
              <a:buSzPct val="100000"/>
              <a:buFont typeface="Arial" pitchFamily="34" charset="0"/>
              <a:buNone/>
            </a:pPr>
            <a:endParaRPr lang="en-US" altLang="en-US" sz="1200">
              <a:solidFill>
                <a:srgbClr val="000600"/>
              </a:solidFill>
              <a:ea typeface="Arial Unicode MS" pitchFamily="34" charset="-128"/>
              <a:cs typeface="Arial Unicode MS" pitchFamily="34" charset="-128"/>
            </a:endParaRPr>
          </a:p>
        </p:txBody>
      </p:sp>
      <p:sp>
        <p:nvSpPr>
          <p:cNvPr id="12" name="Rectangle 18"/>
          <p:cNvSpPr txBox="1">
            <a:spLocks noChangeArrowheads="1"/>
          </p:cNvSpPr>
          <p:nvPr/>
        </p:nvSpPr>
        <p:spPr bwMode="auto">
          <a:xfrm>
            <a:off x="182563" y="1515638"/>
            <a:ext cx="4999037" cy="4297362"/>
          </a:xfrm>
          <a:prstGeom prst="rect">
            <a:avLst/>
          </a:prstGeom>
          <a:noFill/>
          <a:ln w="9525">
            <a:noFill/>
            <a:miter lim="800000"/>
            <a:headEnd/>
            <a:tailEnd/>
          </a:ln>
        </p:spPr>
        <p:txBody>
          <a:bodyPr/>
          <a:lstStyle>
            <a:lvl1pPr marL="173038" indent="-173038" algn="l" rtl="0" eaLnBrk="0" fontAlgn="base" hangingPunct="0">
              <a:spcBef>
                <a:spcPct val="50000"/>
              </a:spcBef>
              <a:spcAft>
                <a:spcPct val="0"/>
              </a:spcAft>
              <a:buClr>
                <a:schemeClr val="tx1"/>
              </a:buClr>
              <a:buFont typeface="Wingdings" pitchFamily="2" charset="2"/>
              <a:buChar char="§"/>
              <a:defRPr sz="1600">
                <a:solidFill>
                  <a:schemeClr val="tx1"/>
                </a:solidFill>
                <a:latin typeface="Arial" charset="0"/>
                <a:ea typeface="+mn-ea"/>
                <a:cs typeface="+mn-cs"/>
              </a:defRPr>
            </a:lvl1pPr>
            <a:lvl2pPr marL="509588" indent="-173038" algn="l" rtl="0" eaLnBrk="0" fontAlgn="base" hangingPunct="0">
              <a:spcBef>
                <a:spcPct val="0"/>
              </a:spcBef>
              <a:spcAft>
                <a:spcPct val="0"/>
              </a:spcAft>
              <a:buClr>
                <a:schemeClr val="tx1"/>
              </a:buClr>
              <a:buFont typeface="Arial" charset="0"/>
              <a:buChar char="–"/>
              <a:defRPr sz="1600">
                <a:solidFill>
                  <a:schemeClr val="tx1"/>
                </a:solidFill>
                <a:latin typeface="Arial" charset="0"/>
                <a:ea typeface="+mn-ea"/>
              </a:defRPr>
            </a:lvl2pPr>
            <a:lvl3pPr marL="855663" indent="-173038" algn="l" rtl="0" eaLnBrk="0" fontAlgn="base" hangingPunct="0">
              <a:spcBef>
                <a:spcPct val="0"/>
              </a:spcBef>
              <a:spcAft>
                <a:spcPct val="0"/>
              </a:spcAft>
              <a:buClr>
                <a:schemeClr val="tx1"/>
              </a:buClr>
              <a:buChar char="•"/>
              <a:defRPr sz="1600">
                <a:solidFill>
                  <a:schemeClr val="tx1"/>
                </a:solidFill>
                <a:latin typeface="Arial" charset="0"/>
                <a:ea typeface="+mn-ea"/>
              </a:defRPr>
            </a:lvl3pPr>
            <a:lvl4pPr marL="1160463" indent="-228600" algn="l" rtl="0" eaLnBrk="0" fontAlgn="base" hangingPunct="0">
              <a:spcBef>
                <a:spcPct val="0"/>
              </a:spcBef>
              <a:spcAft>
                <a:spcPct val="0"/>
              </a:spcAft>
              <a:buClr>
                <a:schemeClr val="tx1"/>
              </a:buClr>
              <a:buFont typeface="Lucida Grande" pitchFamily="-84" charset="0"/>
              <a:buChar char="−"/>
              <a:defRPr sz="1500">
                <a:solidFill>
                  <a:schemeClr val="tx1"/>
                </a:solidFill>
                <a:latin typeface="Arial" charset="0"/>
                <a:ea typeface="+mn-ea"/>
              </a:defRPr>
            </a:lvl4pPr>
            <a:lvl5pPr marL="1371600" indent="-173038" algn="l" rtl="0" eaLnBrk="0" fontAlgn="base" hangingPunct="0">
              <a:spcBef>
                <a:spcPts val="100"/>
              </a:spcBef>
              <a:spcAft>
                <a:spcPct val="0"/>
              </a:spcAft>
              <a:buClr>
                <a:schemeClr val="tx1"/>
              </a:buClr>
              <a:buFont typeface="Arial" charset="0"/>
              <a:buChar char="•"/>
              <a:defRPr sz="1500">
                <a:solidFill>
                  <a:schemeClr val="tx1"/>
                </a:solidFill>
                <a:latin typeface="Arial" charset="0"/>
                <a:ea typeface="+mn-ea"/>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pPr>
              <a:lnSpc>
                <a:spcPct val="90000"/>
              </a:lnSpc>
              <a:defRPr/>
            </a:pPr>
            <a:r>
              <a:rPr lang="en-GB" altLang="en-US" b="0" kern="0" dirty="0" smtClean="0"/>
              <a:t>New “How-to” Books Deliver Expertise</a:t>
            </a:r>
          </a:p>
          <a:p>
            <a:pPr lvl="1">
              <a:lnSpc>
                <a:spcPct val="90000"/>
              </a:lnSpc>
              <a:defRPr/>
            </a:pPr>
            <a:r>
              <a:rPr lang="en-GB" altLang="en-US" b="0" kern="0" dirty="0" smtClean="0">
                <a:cs typeface="+mn-cs"/>
              </a:rPr>
              <a:t>BI Strategy Book, BI on Cloud, BI Redbook</a:t>
            </a:r>
          </a:p>
          <a:p>
            <a:pPr>
              <a:lnSpc>
                <a:spcPct val="90000"/>
              </a:lnSpc>
              <a:defRPr/>
            </a:pPr>
            <a:r>
              <a:rPr lang="en-GB" altLang="en-US" b="0" kern="0" dirty="0" smtClean="0"/>
              <a:t>Proven Practices, Communities &amp; Workshops</a:t>
            </a:r>
          </a:p>
          <a:p>
            <a:pPr lvl="1">
              <a:lnSpc>
                <a:spcPct val="90000"/>
              </a:lnSpc>
              <a:defRPr/>
            </a:pPr>
            <a:r>
              <a:rPr lang="en-GB" altLang="en-US" b="0" kern="0" dirty="0" smtClean="0">
                <a:cs typeface="+mn-cs"/>
              </a:rPr>
              <a:t>Champion &amp; Business Analytics Workshops</a:t>
            </a:r>
          </a:p>
          <a:p>
            <a:pPr lvl="1">
              <a:lnSpc>
                <a:spcPct val="90000"/>
              </a:lnSpc>
              <a:defRPr/>
            </a:pPr>
            <a:r>
              <a:rPr lang="en-GB" altLang="en-US" b="0" kern="0" dirty="0" smtClean="0">
                <a:cs typeface="+mn-cs"/>
              </a:rPr>
              <a:t>Innovation </a:t>
            </a:r>
            <a:r>
              <a:rPr lang="en-GB" altLang="en-US" b="0" kern="0" dirty="0" err="1" smtClean="0">
                <a:cs typeface="+mn-cs"/>
              </a:rPr>
              <a:t>Center</a:t>
            </a:r>
            <a:r>
              <a:rPr lang="en-GB" altLang="en-US" b="0" kern="0" dirty="0" smtClean="0">
                <a:cs typeface="+mn-cs"/>
              </a:rPr>
              <a:t> &amp; Communities</a:t>
            </a:r>
          </a:p>
          <a:p>
            <a:pPr lvl="1">
              <a:lnSpc>
                <a:spcPct val="90000"/>
              </a:lnSpc>
              <a:defRPr/>
            </a:pPr>
            <a:r>
              <a:rPr lang="en-GB" altLang="en-US" b="0" kern="0" dirty="0" smtClean="0">
                <a:cs typeface="+mn-cs"/>
              </a:rPr>
              <a:t>Champion Kit, Blueprints</a:t>
            </a:r>
          </a:p>
          <a:p>
            <a:pPr lvl="1">
              <a:lnSpc>
                <a:spcPct val="90000"/>
              </a:lnSpc>
              <a:defRPr/>
            </a:pPr>
            <a:r>
              <a:rPr lang="en-GB" altLang="en-US" b="0" kern="0" dirty="0" err="1" smtClean="0">
                <a:cs typeface="+mn-cs"/>
              </a:rPr>
              <a:t>DeveloperWorks</a:t>
            </a:r>
            <a:r>
              <a:rPr lang="en-GB" altLang="en-US" b="0" kern="0" dirty="0" smtClean="0">
                <a:cs typeface="+mn-cs"/>
              </a:rPr>
              <a:t>, C^3 Blog</a:t>
            </a:r>
          </a:p>
          <a:p>
            <a:pPr>
              <a:lnSpc>
                <a:spcPct val="90000"/>
              </a:lnSpc>
              <a:defRPr/>
            </a:pPr>
            <a:r>
              <a:rPr lang="en-GB" altLang="en-US" b="0" kern="0" dirty="0" smtClean="0"/>
              <a:t>Services &amp; Training</a:t>
            </a:r>
          </a:p>
          <a:p>
            <a:pPr lvl="1">
              <a:lnSpc>
                <a:spcPct val="90000"/>
              </a:lnSpc>
              <a:defRPr/>
            </a:pPr>
            <a:r>
              <a:rPr lang="en-GB" altLang="en-US" b="0" kern="0" dirty="0" smtClean="0">
                <a:cs typeface="+mn-cs"/>
              </a:rPr>
              <a:t>Proven Practice Workshops, Learning Assessment and User Adoption Services</a:t>
            </a:r>
          </a:p>
          <a:p>
            <a:pPr lvl="1">
              <a:lnSpc>
                <a:spcPct val="90000"/>
              </a:lnSpc>
              <a:defRPr/>
            </a:pPr>
            <a:r>
              <a:rPr lang="en-GB" altLang="en-US" b="0" kern="0" dirty="0" smtClean="0">
                <a:cs typeface="+mn-cs"/>
              </a:rPr>
              <a:t>Broader portfolio of self-paced training options</a:t>
            </a:r>
          </a:p>
          <a:p>
            <a:pPr>
              <a:lnSpc>
                <a:spcPct val="90000"/>
              </a:lnSpc>
              <a:defRPr/>
            </a:pPr>
            <a:r>
              <a:rPr lang="en-GB" altLang="en-US" b="0" kern="0" dirty="0" smtClean="0"/>
              <a:t>Broader Deployment Options</a:t>
            </a:r>
          </a:p>
          <a:p>
            <a:pPr lvl="1">
              <a:lnSpc>
                <a:spcPct val="90000"/>
              </a:lnSpc>
              <a:defRPr/>
            </a:pPr>
            <a:r>
              <a:rPr lang="en-GB" altLang="en-US" b="0" kern="0" dirty="0" smtClean="0">
                <a:cs typeface="+mn-cs"/>
              </a:rPr>
              <a:t>Expanded offering for System z</a:t>
            </a:r>
          </a:p>
          <a:p>
            <a:pPr lvl="1">
              <a:lnSpc>
                <a:spcPct val="90000"/>
              </a:lnSpc>
              <a:defRPr/>
            </a:pPr>
            <a:r>
              <a:rPr lang="en-GB" altLang="en-US" b="0" kern="0" dirty="0" smtClean="0">
                <a:cs typeface="+mn-cs"/>
              </a:rPr>
              <a:t>On IBM Compute Cloud</a:t>
            </a:r>
          </a:p>
          <a:p>
            <a:pPr lvl="1">
              <a:lnSpc>
                <a:spcPct val="90000"/>
              </a:lnSpc>
              <a:defRPr/>
            </a:pPr>
            <a:endParaRPr lang="en-GB" altLang="en-US" b="0" kern="0" dirty="0" smtClean="0">
              <a:cs typeface="+mn-cs"/>
            </a:endParaRPr>
          </a:p>
          <a:p>
            <a:pPr lvl="1">
              <a:lnSpc>
                <a:spcPct val="90000"/>
              </a:lnSpc>
              <a:defRPr/>
            </a:pPr>
            <a:r>
              <a:rPr lang="en-GB" altLang="en-US" b="0" kern="0" dirty="0" smtClean="0">
                <a:solidFill>
                  <a:schemeClr val="accent2"/>
                </a:solidFill>
                <a:cs typeface="+mn-cs"/>
                <a:hlinkClick r:id="rId3"/>
              </a:rPr>
              <a:t>http://www.analyticszone.com</a:t>
            </a:r>
            <a:endParaRPr lang="en-GB" altLang="en-US" b="0" kern="0" dirty="0" smtClean="0">
              <a:solidFill>
                <a:schemeClr val="accent2"/>
              </a:solidFill>
              <a:cs typeface="+mn-cs"/>
            </a:endParaRPr>
          </a:p>
          <a:p>
            <a:pPr lvl="1">
              <a:lnSpc>
                <a:spcPct val="90000"/>
              </a:lnSpc>
              <a:defRPr/>
            </a:pPr>
            <a:r>
              <a:rPr lang="en-GB" altLang="en-US" b="0" kern="0" dirty="0" smtClean="0">
                <a:solidFill>
                  <a:schemeClr val="accent2"/>
                </a:solidFill>
                <a:cs typeface="+mn-cs"/>
                <a:hlinkClick r:id="rId4"/>
              </a:rPr>
              <a:t>http://www.ibm.com/developerworks/</a:t>
            </a:r>
            <a:endParaRPr lang="en-GB" altLang="en-US" b="0" kern="0" dirty="0" smtClean="0">
              <a:solidFill>
                <a:schemeClr val="accent2"/>
              </a:solidFill>
              <a:cs typeface="+mn-cs"/>
            </a:endParaRPr>
          </a:p>
          <a:p>
            <a:pPr lvl="1">
              <a:lnSpc>
                <a:spcPct val="90000"/>
              </a:lnSpc>
              <a:defRPr/>
            </a:pPr>
            <a:r>
              <a:rPr lang="en-US" altLang="en-US" b="0" kern="0" dirty="0" smtClean="0">
                <a:solidFill>
                  <a:schemeClr val="accent2"/>
                </a:solidFill>
                <a:cs typeface="+mn-cs"/>
              </a:rPr>
              <a:t>http://www.redbooks.ibm.com/</a:t>
            </a:r>
          </a:p>
        </p:txBody>
      </p:sp>
      <p:grpSp>
        <p:nvGrpSpPr>
          <p:cNvPr id="82950" name="Group 5"/>
          <p:cNvGrpSpPr>
            <a:grpSpLocks/>
          </p:cNvGrpSpPr>
          <p:nvPr/>
        </p:nvGrpSpPr>
        <p:grpSpPr bwMode="auto">
          <a:xfrm>
            <a:off x="5405438" y="1009650"/>
            <a:ext cx="3602037" cy="4991100"/>
            <a:chOff x="3333" y="642"/>
            <a:chExt cx="2427" cy="3319"/>
          </a:xfrm>
        </p:grpSpPr>
        <p:sp>
          <p:nvSpPr>
            <p:cNvPr id="82951" name="AutoShape 4"/>
            <p:cNvSpPr>
              <a:spLocks noChangeArrowheads="1"/>
            </p:cNvSpPr>
            <p:nvPr/>
          </p:nvSpPr>
          <p:spPr bwMode="auto">
            <a:xfrm>
              <a:off x="3916" y="2421"/>
              <a:ext cx="1475" cy="716"/>
            </a:xfrm>
            <a:prstGeom prst="roundRect">
              <a:avLst>
                <a:gd name="adj" fmla="val 1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defTabSz="457200">
                <a:lnSpc>
                  <a:spcPct val="90000"/>
                </a:lnSpc>
                <a:defRPr sz="2200" b="1">
                  <a:solidFill>
                    <a:schemeClr val="hlink"/>
                  </a:solidFill>
                  <a:latin typeface="Arial" pitchFamily="34" charset="0"/>
                  <a:ea typeface="MS PGothic" pitchFamily="34" charset="-128"/>
                </a:defRPr>
              </a:lvl1pPr>
              <a:lvl2pPr marL="742950" indent="-285750" defTabSz="457200">
                <a:lnSpc>
                  <a:spcPct val="90000"/>
                </a:lnSpc>
                <a:defRPr sz="2200" b="1">
                  <a:solidFill>
                    <a:schemeClr val="hlink"/>
                  </a:solidFill>
                  <a:latin typeface="Arial" pitchFamily="34" charset="0"/>
                  <a:ea typeface="MS PGothic" pitchFamily="34" charset="-128"/>
                </a:defRPr>
              </a:lvl2pPr>
              <a:lvl3pPr marL="1143000" indent="-228600" defTabSz="457200">
                <a:lnSpc>
                  <a:spcPct val="90000"/>
                </a:lnSpc>
                <a:defRPr sz="2200" b="1">
                  <a:solidFill>
                    <a:schemeClr val="hlink"/>
                  </a:solidFill>
                  <a:latin typeface="Arial" pitchFamily="34" charset="0"/>
                  <a:ea typeface="MS PGothic" pitchFamily="34" charset="-128"/>
                </a:defRPr>
              </a:lvl3pPr>
              <a:lvl4pPr marL="1600200" indent="-228600" defTabSz="457200">
                <a:lnSpc>
                  <a:spcPct val="90000"/>
                </a:lnSpc>
                <a:defRPr sz="2200" b="1">
                  <a:solidFill>
                    <a:schemeClr val="hlink"/>
                  </a:solidFill>
                  <a:latin typeface="Arial" pitchFamily="34" charset="0"/>
                  <a:ea typeface="MS PGothic" pitchFamily="34" charset="-128"/>
                </a:defRPr>
              </a:lvl4pPr>
              <a:lvl5pPr marL="2057400" indent="-228600" defTabSz="457200">
                <a:lnSpc>
                  <a:spcPct val="90000"/>
                </a:lnSpc>
                <a:defRPr sz="2200" b="1">
                  <a:solidFill>
                    <a:schemeClr val="hlink"/>
                  </a:solidFill>
                  <a:latin typeface="Arial" pitchFamily="34" charset="0"/>
                  <a:ea typeface="MS PGothic" pitchFamily="34" charset="-128"/>
                </a:defRPr>
              </a:lvl5pPr>
              <a:lvl6pPr marL="2514600" indent="-228600" defTabSz="45720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defTabSz="45720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defTabSz="45720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defTabSz="45720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ctr">
                <a:lnSpc>
                  <a:spcPct val="97000"/>
                </a:lnSpc>
                <a:buClr>
                  <a:srgbClr val="000600"/>
                </a:buClr>
                <a:buSzPct val="100000"/>
                <a:buFont typeface="Arial" pitchFamily="34" charset="0"/>
                <a:buNone/>
              </a:pPr>
              <a:endParaRPr lang="en-US" altLang="en-US" sz="1200">
                <a:solidFill>
                  <a:srgbClr val="000600"/>
                </a:solidFill>
                <a:ea typeface="Arial Unicode MS" pitchFamily="34" charset="-128"/>
                <a:cs typeface="Arial Unicode MS" pitchFamily="34" charset="-128"/>
              </a:endParaRPr>
            </a:p>
          </p:txBody>
        </p:sp>
        <p:sp>
          <p:nvSpPr>
            <p:cNvPr id="82952" name="Text Box 4"/>
            <p:cNvSpPr txBox="1">
              <a:spLocks noChangeArrowheads="1"/>
            </p:cNvSpPr>
            <p:nvPr/>
          </p:nvSpPr>
          <p:spPr bwMode="auto">
            <a:xfrm>
              <a:off x="3923" y="2359"/>
              <a:ext cx="1475"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160338" indent="-160338" defTabSz="457200">
                <a:lnSpc>
                  <a:spcPct val="90000"/>
                </a:lnSpc>
                <a:tabLst>
                  <a:tab pos="160338" algn="l"/>
                  <a:tab pos="617538" algn="l"/>
                  <a:tab pos="1074738" algn="l"/>
                  <a:tab pos="1531938" algn="l"/>
                  <a:tab pos="1989138" algn="l"/>
                  <a:tab pos="2446338" algn="l"/>
                  <a:tab pos="2903538" algn="l"/>
                  <a:tab pos="3360738" algn="l"/>
                  <a:tab pos="3817938" algn="l"/>
                  <a:tab pos="4273550" algn="l"/>
                  <a:tab pos="4732338" algn="l"/>
                  <a:tab pos="5187950" algn="l"/>
                  <a:tab pos="5646738" algn="l"/>
                  <a:tab pos="6102350" algn="l"/>
                  <a:tab pos="6561138" algn="l"/>
                  <a:tab pos="7016750" algn="l"/>
                  <a:tab pos="7475538" algn="l"/>
                  <a:tab pos="7931150" algn="l"/>
                  <a:tab pos="8389938" algn="l"/>
                  <a:tab pos="8845550" algn="l"/>
                  <a:tab pos="9304338" algn="l"/>
                </a:tabLst>
                <a:defRPr sz="2200" b="1">
                  <a:solidFill>
                    <a:schemeClr val="hlink"/>
                  </a:solidFill>
                  <a:latin typeface="Arial" pitchFamily="34" charset="0"/>
                  <a:ea typeface="MS PGothic" pitchFamily="34" charset="-128"/>
                </a:defRPr>
              </a:lvl1pPr>
              <a:lvl2pPr marL="742950" indent="-285750" defTabSz="457200">
                <a:lnSpc>
                  <a:spcPct val="90000"/>
                </a:lnSpc>
                <a:tabLst>
                  <a:tab pos="160338" algn="l"/>
                  <a:tab pos="617538" algn="l"/>
                  <a:tab pos="1074738" algn="l"/>
                  <a:tab pos="1531938" algn="l"/>
                  <a:tab pos="1989138" algn="l"/>
                  <a:tab pos="2446338" algn="l"/>
                  <a:tab pos="2903538" algn="l"/>
                  <a:tab pos="3360738" algn="l"/>
                  <a:tab pos="3817938" algn="l"/>
                  <a:tab pos="4273550" algn="l"/>
                  <a:tab pos="4732338" algn="l"/>
                  <a:tab pos="5187950" algn="l"/>
                  <a:tab pos="5646738" algn="l"/>
                  <a:tab pos="6102350" algn="l"/>
                  <a:tab pos="6561138" algn="l"/>
                  <a:tab pos="7016750" algn="l"/>
                  <a:tab pos="7475538" algn="l"/>
                  <a:tab pos="7931150" algn="l"/>
                  <a:tab pos="8389938" algn="l"/>
                  <a:tab pos="8845550" algn="l"/>
                  <a:tab pos="9304338" algn="l"/>
                </a:tabLst>
                <a:defRPr sz="2200" b="1">
                  <a:solidFill>
                    <a:schemeClr val="hlink"/>
                  </a:solidFill>
                  <a:latin typeface="Arial" pitchFamily="34" charset="0"/>
                  <a:ea typeface="MS PGothic" pitchFamily="34" charset="-128"/>
                </a:defRPr>
              </a:lvl2pPr>
              <a:lvl3pPr marL="1143000" indent="-228600" defTabSz="457200">
                <a:lnSpc>
                  <a:spcPct val="90000"/>
                </a:lnSpc>
                <a:tabLst>
                  <a:tab pos="160338" algn="l"/>
                  <a:tab pos="617538" algn="l"/>
                  <a:tab pos="1074738" algn="l"/>
                  <a:tab pos="1531938" algn="l"/>
                  <a:tab pos="1989138" algn="l"/>
                  <a:tab pos="2446338" algn="l"/>
                  <a:tab pos="2903538" algn="l"/>
                  <a:tab pos="3360738" algn="l"/>
                  <a:tab pos="3817938" algn="l"/>
                  <a:tab pos="4273550" algn="l"/>
                  <a:tab pos="4732338" algn="l"/>
                  <a:tab pos="5187950" algn="l"/>
                  <a:tab pos="5646738" algn="l"/>
                  <a:tab pos="6102350" algn="l"/>
                  <a:tab pos="6561138" algn="l"/>
                  <a:tab pos="7016750" algn="l"/>
                  <a:tab pos="7475538" algn="l"/>
                  <a:tab pos="7931150" algn="l"/>
                  <a:tab pos="8389938" algn="l"/>
                  <a:tab pos="8845550" algn="l"/>
                  <a:tab pos="9304338" algn="l"/>
                </a:tabLst>
                <a:defRPr sz="2200" b="1">
                  <a:solidFill>
                    <a:schemeClr val="hlink"/>
                  </a:solidFill>
                  <a:latin typeface="Arial" pitchFamily="34" charset="0"/>
                  <a:ea typeface="MS PGothic" pitchFamily="34" charset="-128"/>
                </a:defRPr>
              </a:lvl3pPr>
              <a:lvl4pPr marL="1600200" indent="-228600" defTabSz="457200">
                <a:lnSpc>
                  <a:spcPct val="90000"/>
                </a:lnSpc>
                <a:tabLst>
                  <a:tab pos="160338" algn="l"/>
                  <a:tab pos="617538" algn="l"/>
                  <a:tab pos="1074738" algn="l"/>
                  <a:tab pos="1531938" algn="l"/>
                  <a:tab pos="1989138" algn="l"/>
                  <a:tab pos="2446338" algn="l"/>
                  <a:tab pos="2903538" algn="l"/>
                  <a:tab pos="3360738" algn="l"/>
                  <a:tab pos="3817938" algn="l"/>
                  <a:tab pos="4273550" algn="l"/>
                  <a:tab pos="4732338" algn="l"/>
                  <a:tab pos="5187950" algn="l"/>
                  <a:tab pos="5646738" algn="l"/>
                  <a:tab pos="6102350" algn="l"/>
                  <a:tab pos="6561138" algn="l"/>
                  <a:tab pos="7016750" algn="l"/>
                  <a:tab pos="7475538" algn="l"/>
                  <a:tab pos="7931150" algn="l"/>
                  <a:tab pos="8389938" algn="l"/>
                  <a:tab pos="8845550" algn="l"/>
                  <a:tab pos="9304338" algn="l"/>
                </a:tabLst>
                <a:defRPr sz="2200" b="1">
                  <a:solidFill>
                    <a:schemeClr val="hlink"/>
                  </a:solidFill>
                  <a:latin typeface="Arial" pitchFamily="34" charset="0"/>
                  <a:ea typeface="MS PGothic" pitchFamily="34" charset="-128"/>
                </a:defRPr>
              </a:lvl4pPr>
              <a:lvl5pPr marL="2057400" indent="-228600" defTabSz="457200">
                <a:lnSpc>
                  <a:spcPct val="90000"/>
                </a:lnSpc>
                <a:tabLst>
                  <a:tab pos="160338" algn="l"/>
                  <a:tab pos="617538" algn="l"/>
                  <a:tab pos="1074738" algn="l"/>
                  <a:tab pos="1531938" algn="l"/>
                  <a:tab pos="1989138" algn="l"/>
                  <a:tab pos="2446338" algn="l"/>
                  <a:tab pos="2903538" algn="l"/>
                  <a:tab pos="3360738" algn="l"/>
                  <a:tab pos="3817938" algn="l"/>
                  <a:tab pos="4273550" algn="l"/>
                  <a:tab pos="4732338" algn="l"/>
                  <a:tab pos="5187950" algn="l"/>
                  <a:tab pos="5646738" algn="l"/>
                  <a:tab pos="6102350" algn="l"/>
                  <a:tab pos="6561138" algn="l"/>
                  <a:tab pos="7016750" algn="l"/>
                  <a:tab pos="7475538" algn="l"/>
                  <a:tab pos="7931150" algn="l"/>
                  <a:tab pos="8389938" algn="l"/>
                  <a:tab pos="8845550" algn="l"/>
                  <a:tab pos="9304338" algn="l"/>
                </a:tabLst>
                <a:defRPr sz="2200" b="1">
                  <a:solidFill>
                    <a:schemeClr val="hlink"/>
                  </a:solidFill>
                  <a:latin typeface="Arial" pitchFamily="34" charset="0"/>
                  <a:ea typeface="MS PGothic" pitchFamily="34" charset="-128"/>
                </a:defRPr>
              </a:lvl5pPr>
              <a:lvl6pPr marL="2514600" indent="-228600" defTabSz="457200" fontAlgn="base">
                <a:lnSpc>
                  <a:spcPct val="90000"/>
                </a:lnSpc>
                <a:spcBef>
                  <a:spcPct val="0"/>
                </a:spcBef>
                <a:spcAft>
                  <a:spcPct val="0"/>
                </a:spcAft>
                <a:tabLst>
                  <a:tab pos="160338" algn="l"/>
                  <a:tab pos="617538" algn="l"/>
                  <a:tab pos="1074738" algn="l"/>
                  <a:tab pos="1531938" algn="l"/>
                  <a:tab pos="1989138" algn="l"/>
                  <a:tab pos="2446338" algn="l"/>
                  <a:tab pos="2903538" algn="l"/>
                  <a:tab pos="3360738" algn="l"/>
                  <a:tab pos="3817938" algn="l"/>
                  <a:tab pos="4273550" algn="l"/>
                  <a:tab pos="4732338" algn="l"/>
                  <a:tab pos="5187950" algn="l"/>
                  <a:tab pos="5646738" algn="l"/>
                  <a:tab pos="6102350" algn="l"/>
                  <a:tab pos="6561138" algn="l"/>
                  <a:tab pos="7016750" algn="l"/>
                  <a:tab pos="7475538" algn="l"/>
                  <a:tab pos="7931150" algn="l"/>
                  <a:tab pos="8389938" algn="l"/>
                  <a:tab pos="8845550" algn="l"/>
                  <a:tab pos="9304338" algn="l"/>
                </a:tabLst>
                <a:defRPr sz="2200" b="1">
                  <a:solidFill>
                    <a:schemeClr val="hlink"/>
                  </a:solidFill>
                  <a:latin typeface="Arial" pitchFamily="34" charset="0"/>
                  <a:ea typeface="MS PGothic" pitchFamily="34" charset="-128"/>
                </a:defRPr>
              </a:lvl6pPr>
              <a:lvl7pPr marL="2971800" indent="-228600" defTabSz="457200" fontAlgn="base">
                <a:lnSpc>
                  <a:spcPct val="90000"/>
                </a:lnSpc>
                <a:spcBef>
                  <a:spcPct val="0"/>
                </a:spcBef>
                <a:spcAft>
                  <a:spcPct val="0"/>
                </a:spcAft>
                <a:tabLst>
                  <a:tab pos="160338" algn="l"/>
                  <a:tab pos="617538" algn="l"/>
                  <a:tab pos="1074738" algn="l"/>
                  <a:tab pos="1531938" algn="l"/>
                  <a:tab pos="1989138" algn="l"/>
                  <a:tab pos="2446338" algn="l"/>
                  <a:tab pos="2903538" algn="l"/>
                  <a:tab pos="3360738" algn="l"/>
                  <a:tab pos="3817938" algn="l"/>
                  <a:tab pos="4273550" algn="l"/>
                  <a:tab pos="4732338" algn="l"/>
                  <a:tab pos="5187950" algn="l"/>
                  <a:tab pos="5646738" algn="l"/>
                  <a:tab pos="6102350" algn="l"/>
                  <a:tab pos="6561138" algn="l"/>
                  <a:tab pos="7016750" algn="l"/>
                  <a:tab pos="7475538" algn="l"/>
                  <a:tab pos="7931150" algn="l"/>
                  <a:tab pos="8389938" algn="l"/>
                  <a:tab pos="8845550" algn="l"/>
                  <a:tab pos="9304338" algn="l"/>
                </a:tabLst>
                <a:defRPr sz="2200" b="1">
                  <a:solidFill>
                    <a:schemeClr val="hlink"/>
                  </a:solidFill>
                  <a:latin typeface="Arial" pitchFamily="34" charset="0"/>
                  <a:ea typeface="MS PGothic" pitchFamily="34" charset="-128"/>
                </a:defRPr>
              </a:lvl7pPr>
              <a:lvl8pPr marL="3429000" indent="-228600" defTabSz="457200" fontAlgn="base">
                <a:lnSpc>
                  <a:spcPct val="90000"/>
                </a:lnSpc>
                <a:spcBef>
                  <a:spcPct val="0"/>
                </a:spcBef>
                <a:spcAft>
                  <a:spcPct val="0"/>
                </a:spcAft>
                <a:tabLst>
                  <a:tab pos="160338" algn="l"/>
                  <a:tab pos="617538" algn="l"/>
                  <a:tab pos="1074738" algn="l"/>
                  <a:tab pos="1531938" algn="l"/>
                  <a:tab pos="1989138" algn="l"/>
                  <a:tab pos="2446338" algn="l"/>
                  <a:tab pos="2903538" algn="l"/>
                  <a:tab pos="3360738" algn="l"/>
                  <a:tab pos="3817938" algn="l"/>
                  <a:tab pos="4273550" algn="l"/>
                  <a:tab pos="4732338" algn="l"/>
                  <a:tab pos="5187950" algn="l"/>
                  <a:tab pos="5646738" algn="l"/>
                  <a:tab pos="6102350" algn="l"/>
                  <a:tab pos="6561138" algn="l"/>
                  <a:tab pos="7016750" algn="l"/>
                  <a:tab pos="7475538" algn="l"/>
                  <a:tab pos="7931150" algn="l"/>
                  <a:tab pos="8389938" algn="l"/>
                  <a:tab pos="8845550" algn="l"/>
                  <a:tab pos="9304338" algn="l"/>
                </a:tabLst>
                <a:defRPr sz="2200" b="1">
                  <a:solidFill>
                    <a:schemeClr val="hlink"/>
                  </a:solidFill>
                  <a:latin typeface="Arial" pitchFamily="34" charset="0"/>
                  <a:ea typeface="MS PGothic" pitchFamily="34" charset="-128"/>
                </a:defRPr>
              </a:lvl8pPr>
              <a:lvl9pPr marL="3886200" indent="-228600" defTabSz="457200" fontAlgn="base">
                <a:lnSpc>
                  <a:spcPct val="90000"/>
                </a:lnSpc>
                <a:spcBef>
                  <a:spcPct val="0"/>
                </a:spcBef>
                <a:spcAft>
                  <a:spcPct val="0"/>
                </a:spcAft>
                <a:tabLst>
                  <a:tab pos="160338" algn="l"/>
                  <a:tab pos="617538" algn="l"/>
                  <a:tab pos="1074738" algn="l"/>
                  <a:tab pos="1531938" algn="l"/>
                  <a:tab pos="1989138" algn="l"/>
                  <a:tab pos="2446338" algn="l"/>
                  <a:tab pos="2903538" algn="l"/>
                  <a:tab pos="3360738" algn="l"/>
                  <a:tab pos="3817938" algn="l"/>
                  <a:tab pos="4273550" algn="l"/>
                  <a:tab pos="4732338" algn="l"/>
                  <a:tab pos="5187950" algn="l"/>
                  <a:tab pos="5646738" algn="l"/>
                  <a:tab pos="6102350" algn="l"/>
                  <a:tab pos="6561138" algn="l"/>
                  <a:tab pos="7016750" algn="l"/>
                  <a:tab pos="7475538" algn="l"/>
                  <a:tab pos="7931150" algn="l"/>
                  <a:tab pos="8389938" algn="l"/>
                  <a:tab pos="8845550" algn="l"/>
                  <a:tab pos="9304338" algn="l"/>
                </a:tabLst>
                <a:defRPr sz="2200" b="1">
                  <a:solidFill>
                    <a:schemeClr val="hlink"/>
                  </a:solidFill>
                  <a:latin typeface="Arial" pitchFamily="34" charset="0"/>
                  <a:ea typeface="MS PGothic" pitchFamily="34" charset="-128"/>
                </a:defRPr>
              </a:lvl9pPr>
            </a:lstStyle>
            <a:p>
              <a:pPr>
                <a:lnSpc>
                  <a:spcPts val="1375"/>
                </a:lnSpc>
                <a:spcBef>
                  <a:spcPts val="438"/>
                </a:spcBef>
                <a:spcAft>
                  <a:spcPts val="438"/>
                </a:spcAft>
                <a:buClr>
                  <a:srgbClr val="2DB6B3"/>
                </a:buClr>
                <a:buSzPct val="100000"/>
                <a:buFont typeface="Wingdings" pitchFamily="2" charset="2"/>
                <a:buNone/>
              </a:pPr>
              <a:endParaRPr lang="en-GB" altLang="en-US" sz="1200">
                <a:solidFill>
                  <a:srgbClr val="7889FB"/>
                </a:solidFill>
                <a:ea typeface="SimSun" pitchFamily="2" charset="-122"/>
                <a:cs typeface="Arial Unicode MS" pitchFamily="34" charset="-128"/>
              </a:endParaRPr>
            </a:p>
            <a:p>
              <a:pPr>
                <a:spcBef>
                  <a:spcPts val="375"/>
                </a:spcBef>
                <a:spcAft>
                  <a:spcPts val="375"/>
                </a:spcAft>
                <a:buClr>
                  <a:srgbClr val="2DB6B3"/>
                </a:buClr>
                <a:buSzPct val="100000"/>
                <a:buFont typeface="Wingdings" pitchFamily="2" charset="2"/>
                <a:buChar char=""/>
              </a:pPr>
              <a:endParaRPr lang="en-GB" altLang="en-US" sz="1200">
                <a:solidFill>
                  <a:srgbClr val="000000"/>
                </a:solidFill>
                <a:ea typeface="SimSun" pitchFamily="2" charset="-122"/>
                <a:cs typeface="Arial Unicode MS" pitchFamily="34" charset="-128"/>
              </a:endParaRPr>
            </a:p>
            <a:p>
              <a:pPr>
                <a:spcBef>
                  <a:spcPts val="375"/>
                </a:spcBef>
                <a:spcAft>
                  <a:spcPts val="375"/>
                </a:spcAft>
                <a:buClr>
                  <a:srgbClr val="2DB6B3"/>
                </a:buClr>
                <a:buSzPct val="100000"/>
                <a:buFont typeface="Wingdings" pitchFamily="2" charset="2"/>
                <a:buNone/>
              </a:pPr>
              <a:endParaRPr lang="en-GB" altLang="en-US" sz="1200">
                <a:solidFill>
                  <a:srgbClr val="000000"/>
                </a:solidFill>
                <a:ea typeface="SimSun" pitchFamily="2" charset="-122"/>
                <a:cs typeface="Arial Unicode MS" pitchFamily="34" charset="-128"/>
              </a:endParaRPr>
            </a:p>
          </p:txBody>
        </p:sp>
        <p:pic>
          <p:nvPicPr>
            <p:cNvPr id="16" name="Picture 19"/>
            <p:cNvPicPr>
              <a:picLocks noChangeAspect="1" noChangeArrowheads="1"/>
            </p:cNvPicPr>
            <p:nvPr/>
          </p:nvPicPr>
          <p:blipFill>
            <a:blip r:embed="rId5"/>
            <a:srcRect l="3181" t="6715" r="5408" b="46619"/>
            <a:stretch>
              <a:fillRect/>
            </a:stretch>
          </p:blipFill>
          <p:spPr bwMode="auto">
            <a:xfrm>
              <a:off x="3702" y="1930"/>
              <a:ext cx="2058" cy="758"/>
            </a:xfrm>
            <a:prstGeom prst="rect">
              <a:avLst/>
            </a:prstGeom>
            <a:noFill/>
            <a:ln>
              <a:noFill/>
            </a:ln>
            <a:effectLst>
              <a:outerShdw dist="107763" dir="2700000" algn="ctr" rotWithShape="0">
                <a:schemeClr val="bg2">
                  <a:alpha val="50000"/>
                </a:schemeClr>
              </a:outerShdw>
            </a:effectLst>
            <a:extLst/>
          </p:spPr>
        </p:pic>
        <p:pic>
          <p:nvPicPr>
            <p:cNvPr id="17" name="Picture 9"/>
            <p:cNvPicPr>
              <a:picLocks noChangeAspect="1" noChangeArrowheads="1"/>
            </p:cNvPicPr>
            <p:nvPr/>
          </p:nvPicPr>
          <p:blipFill>
            <a:blip r:embed="rId6"/>
            <a:srcRect l="50966" t="20012" r="12900" b="6415"/>
            <a:stretch>
              <a:fillRect/>
            </a:stretch>
          </p:blipFill>
          <p:spPr bwMode="auto">
            <a:xfrm rot="-591268">
              <a:off x="3333" y="754"/>
              <a:ext cx="852" cy="1246"/>
            </a:xfrm>
            <a:prstGeom prst="rect">
              <a:avLst/>
            </a:prstGeom>
            <a:noFill/>
            <a:ln>
              <a:noFill/>
            </a:ln>
            <a:effectLst>
              <a:outerShdw dist="107763" dir="13500000" algn="ctr" rotWithShape="0">
                <a:schemeClr val="bg2">
                  <a:alpha val="50000"/>
                </a:schemeClr>
              </a:outerShdw>
            </a:effectLst>
            <a:extLst/>
          </p:spPr>
        </p:pic>
        <p:pic>
          <p:nvPicPr>
            <p:cNvPr id="18" name="Picture 10"/>
            <p:cNvPicPr>
              <a:picLocks noChangeAspect="1" noChangeArrowheads="1"/>
            </p:cNvPicPr>
            <p:nvPr/>
          </p:nvPicPr>
          <p:blipFill>
            <a:blip r:embed="rId7"/>
            <a:srcRect/>
            <a:stretch>
              <a:fillRect/>
            </a:stretch>
          </p:blipFill>
          <p:spPr bwMode="auto">
            <a:xfrm>
              <a:off x="4034" y="642"/>
              <a:ext cx="1032" cy="1269"/>
            </a:xfrm>
            <a:prstGeom prst="rect">
              <a:avLst/>
            </a:prstGeom>
            <a:noFill/>
            <a:effectLst>
              <a:outerShdw dist="107763" dir="13500000" algn="ctr" rotWithShape="0">
                <a:srgbClr val="808080">
                  <a:alpha val="50000"/>
                </a:srgbClr>
              </a:outerShdw>
            </a:effectLst>
            <a:extLst/>
          </p:spPr>
        </p:pic>
        <p:pic>
          <p:nvPicPr>
            <p:cNvPr id="82956" name="Picture 11"/>
            <p:cNvPicPr>
              <a:picLocks noChangeAspect="1" noChangeArrowheads="1"/>
            </p:cNvPicPr>
            <p:nvPr/>
          </p:nvPicPr>
          <p:blipFill>
            <a:blip r:embed="rId8">
              <a:extLst>
                <a:ext uri="{28A0092B-C50C-407E-A947-70E740481C1C}">
                  <a14:useLocalDpi xmlns:a14="http://schemas.microsoft.com/office/drawing/2010/main" val="0"/>
                </a:ext>
              </a:extLst>
            </a:blip>
            <a:srcRect l="50966" t="18649" r="11923" b="6415"/>
            <a:stretch>
              <a:fillRect/>
            </a:stretch>
          </p:blipFill>
          <p:spPr bwMode="auto">
            <a:xfrm rot="1526345">
              <a:off x="4749" y="716"/>
              <a:ext cx="840"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12"/>
            <p:cNvPicPr>
              <a:picLocks noChangeAspect="1" noChangeArrowheads="1"/>
            </p:cNvPicPr>
            <p:nvPr/>
          </p:nvPicPr>
          <p:blipFill>
            <a:blip r:embed="rId9">
              <a:extLst>
                <a:ext uri="{28A0092B-C50C-407E-A947-70E740481C1C}">
                  <a14:useLocalDpi xmlns:a14="http://schemas.microsoft.com/office/drawing/2010/main" val="0"/>
                </a:ext>
              </a:extLst>
            </a:blip>
            <a:srcRect l="1794" t="20335" r="2820" b="30223"/>
            <a:stretch>
              <a:fillRect/>
            </a:stretch>
          </p:blipFill>
          <p:spPr bwMode="auto">
            <a:xfrm>
              <a:off x="3485" y="2512"/>
              <a:ext cx="182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8" name="Picture 13" descr="facebook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84916">
              <a:off x="4498" y="3586"/>
              <a:ext cx="361"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14" descr="linkedin_logo_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9229" t="30534" r="9570" b="39931"/>
            <a:stretch>
              <a:fillRect/>
            </a:stretch>
          </p:blipFill>
          <p:spPr bwMode="auto">
            <a:xfrm>
              <a:off x="4383" y="3275"/>
              <a:ext cx="94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0" name="Picture 15" descr="twit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900000">
              <a:off x="5042" y="3562"/>
              <a:ext cx="399"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1"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890342">
              <a:off x="3359" y="3075"/>
              <a:ext cx="859"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3"/>
          <p:cNvSpPr>
            <a:spLocks noChangeArrowheads="1"/>
          </p:cNvSpPr>
          <p:nvPr/>
        </p:nvSpPr>
        <p:spPr bwMode="auto">
          <a:xfrm>
            <a:off x="0" y="584200"/>
            <a:ext cx="9144000" cy="8636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defRPr sz="2200" b="1">
                <a:solidFill>
                  <a:schemeClr val="hlink"/>
                </a:solidFill>
                <a:latin typeface="Arial" pitchFamily="34" charset="0"/>
                <a:ea typeface="MS PGothic" pitchFamily="34" charset="-128"/>
              </a:defRPr>
            </a:lvl1pPr>
            <a:lvl2pPr marL="742950" indent="-285750">
              <a:lnSpc>
                <a:spcPct val="90000"/>
              </a:lnSpc>
              <a:defRPr sz="2200" b="1">
                <a:solidFill>
                  <a:schemeClr val="hlink"/>
                </a:solidFill>
                <a:latin typeface="Arial" pitchFamily="34" charset="0"/>
                <a:ea typeface="MS PGothic" pitchFamily="34" charset="-128"/>
              </a:defRPr>
            </a:lvl2pPr>
            <a:lvl3pPr marL="1143000" indent="-228600">
              <a:lnSpc>
                <a:spcPct val="90000"/>
              </a:lnSpc>
              <a:defRPr sz="2200" b="1">
                <a:solidFill>
                  <a:schemeClr val="hlink"/>
                </a:solidFill>
                <a:latin typeface="Arial" pitchFamily="34" charset="0"/>
                <a:ea typeface="MS PGothic" pitchFamily="34" charset="-128"/>
              </a:defRPr>
            </a:lvl3pPr>
            <a:lvl4pPr marL="1600200" indent="-228600">
              <a:lnSpc>
                <a:spcPct val="90000"/>
              </a:lnSpc>
              <a:defRPr sz="2200" b="1">
                <a:solidFill>
                  <a:schemeClr val="hlink"/>
                </a:solidFill>
                <a:latin typeface="Arial" pitchFamily="34" charset="0"/>
                <a:ea typeface="MS PGothic" pitchFamily="34" charset="-128"/>
              </a:defRPr>
            </a:lvl4pPr>
            <a:lvl5pPr marL="2057400" indent="-228600">
              <a:lnSpc>
                <a:spcPct val="90000"/>
              </a:lnSpc>
              <a:defRPr sz="2200" b="1">
                <a:solidFill>
                  <a:schemeClr val="hlink"/>
                </a:solidFill>
                <a:latin typeface="Arial" pitchFamily="34" charset="0"/>
                <a:ea typeface="MS PGothic" pitchFamily="34" charset="-128"/>
              </a:defRPr>
            </a:lvl5pPr>
            <a:lvl6pPr marL="25146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ctr">
              <a:lnSpc>
                <a:spcPct val="97000"/>
              </a:lnSpc>
              <a:buClr>
                <a:srgbClr val="000600"/>
              </a:buClr>
              <a:buSzPct val="100000"/>
              <a:buFont typeface="Arial" pitchFamily="34" charset="0"/>
              <a:buNone/>
            </a:pPr>
            <a:endParaRPr lang="en-US" altLang="en-US"/>
          </a:p>
        </p:txBody>
      </p:sp>
      <p:sp>
        <p:nvSpPr>
          <p:cNvPr id="25603" name="Rectangle 4"/>
          <p:cNvSpPr>
            <a:spLocks noGrp="1" noChangeArrowheads="1"/>
          </p:cNvSpPr>
          <p:nvPr>
            <p:ph type="title" idx="4294967295"/>
          </p:nvPr>
        </p:nvSpPr>
        <p:spPr>
          <a:xfrm>
            <a:off x="0" y="593725"/>
            <a:ext cx="8686800" cy="639763"/>
          </a:xfrm>
        </p:spPr>
        <p:txBody>
          <a:bodyPr/>
          <a:lstStyle/>
          <a:p>
            <a:pPr eaLnBrk="1" hangingPunct="1"/>
            <a:r>
              <a:rPr lang="en-US" altLang="en-US" dirty="0" smtClean="0"/>
              <a:t>Questions?</a:t>
            </a:r>
          </a:p>
        </p:txBody>
      </p:sp>
      <p:grpSp>
        <p:nvGrpSpPr>
          <p:cNvPr id="25604" name="Group 5"/>
          <p:cNvGrpSpPr>
            <a:grpSpLocks/>
          </p:cNvGrpSpPr>
          <p:nvPr/>
        </p:nvGrpSpPr>
        <p:grpSpPr bwMode="auto">
          <a:xfrm>
            <a:off x="387350" y="3173413"/>
            <a:ext cx="1600200" cy="1639887"/>
            <a:chOff x="528" y="1999"/>
            <a:chExt cx="1008" cy="1033"/>
          </a:xfrm>
        </p:grpSpPr>
        <p:sp>
          <p:nvSpPr>
            <p:cNvPr id="25611" name="Text Box 6"/>
            <p:cNvSpPr txBox="1">
              <a:spLocks noChangeArrowheads="1"/>
            </p:cNvSpPr>
            <p:nvPr/>
          </p:nvSpPr>
          <p:spPr bwMode="auto">
            <a:xfrm>
              <a:off x="686" y="1999"/>
              <a:ext cx="664" cy="980"/>
            </a:xfrm>
            <a:prstGeom prst="rect">
              <a:avLst/>
            </a:prstGeom>
            <a:noFill/>
            <a:ln>
              <a:noFill/>
            </a:ln>
            <a:effectLst>
              <a:prstShdw prst="shdw17" dist="17961" dir="2700000">
                <a:srgbClr val="73737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defRPr sz="2200" b="1">
                  <a:solidFill>
                    <a:schemeClr val="hlink"/>
                  </a:solidFill>
                  <a:latin typeface="Arial" pitchFamily="34" charset="0"/>
                  <a:ea typeface="MS PGothic" pitchFamily="34" charset="-128"/>
                </a:defRPr>
              </a:lvl1pPr>
              <a:lvl2pPr marL="742950" indent="-285750">
                <a:lnSpc>
                  <a:spcPct val="90000"/>
                </a:lnSpc>
                <a:defRPr sz="2200" b="1">
                  <a:solidFill>
                    <a:schemeClr val="hlink"/>
                  </a:solidFill>
                  <a:latin typeface="Arial" pitchFamily="34" charset="0"/>
                  <a:ea typeface="MS PGothic" pitchFamily="34" charset="-128"/>
                </a:defRPr>
              </a:lvl2pPr>
              <a:lvl3pPr marL="1143000" indent="-228600">
                <a:lnSpc>
                  <a:spcPct val="90000"/>
                </a:lnSpc>
                <a:defRPr sz="2200" b="1">
                  <a:solidFill>
                    <a:schemeClr val="hlink"/>
                  </a:solidFill>
                  <a:latin typeface="Arial" pitchFamily="34" charset="0"/>
                  <a:ea typeface="MS PGothic" pitchFamily="34" charset="-128"/>
                </a:defRPr>
              </a:lvl3pPr>
              <a:lvl4pPr marL="1600200" indent="-228600">
                <a:lnSpc>
                  <a:spcPct val="90000"/>
                </a:lnSpc>
                <a:defRPr sz="2200" b="1">
                  <a:solidFill>
                    <a:schemeClr val="hlink"/>
                  </a:solidFill>
                  <a:latin typeface="Arial" pitchFamily="34" charset="0"/>
                  <a:ea typeface="MS PGothic" pitchFamily="34" charset="-128"/>
                </a:defRPr>
              </a:lvl4pPr>
              <a:lvl5pPr marL="2057400" indent="-228600">
                <a:lnSpc>
                  <a:spcPct val="90000"/>
                </a:lnSpc>
                <a:defRPr sz="2200" b="1">
                  <a:solidFill>
                    <a:schemeClr val="hlink"/>
                  </a:solidFill>
                  <a:latin typeface="Arial" pitchFamily="34" charset="0"/>
                  <a:ea typeface="MS PGothic" pitchFamily="34" charset="-128"/>
                </a:defRPr>
              </a:lvl5pPr>
              <a:lvl6pPr marL="25146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ctr">
                <a:spcBef>
                  <a:spcPct val="50000"/>
                </a:spcBef>
              </a:pPr>
              <a:r>
                <a:rPr lang="en-US" altLang="en-US" sz="9600">
                  <a:solidFill>
                    <a:schemeClr val="bg1"/>
                  </a:solidFill>
                </a:rPr>
                <a:t>?</a:t>
              </a:r>
            </a:p>
          </p:txBody>
        </p:sp>
        <p:sp>
          <p:nvSpPr>
            <p:cNvPr id="25612" name="Oval 7"/>
            <p:cNvSpPr>
              <a:spLocks noChangeArrowheads="1"/>
            </p:cNvSpPr>
            <p:nvPr/>
          </p:nvSpPr>
          <p:spPr bwMode="auto">
            <a:xfrm>
              <a:off x="528" y="2024"/>
              <a:ext cx="1008" cy="1008"/>
            </a:xfrm>
            <a:prstGeom prst="ellipse">
              <a:avLst/>
            </a:prstGeom>
            <a:noFill/>
            <a:ln w="57150" cap="rnd" algn="ctr">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defRPr sz="2200" b="1">
                  <a:solidFill>
                    <a:schemeClr val="hlink"/>
                  </a:solidFill>
                  <a:latin typeface="Arial" pitchFamily="34" charset="0"/>
                  <a:ea typeface="MS PGothic" pitchFamily="34" charset="-128"/>
                </a:defRPr>
              </a:lvl1pPr>
              <a:lvl2pPr marL="742950" indent="-285750">
                <a:lnSpc>
                  <a:spcPct val="90000"/>
                </a:lnSpc>
                <a:defRPr sz="2200" b="1">
                  <a:solidFill>
                    <a:schemeClr val="hlink"/>
                  </a:solidFill>
                  <a:latin typeface="Arial" pitchFamily="34" charset="0"/>
                  <a:ea typeface="MS PGothic" pitchFamily="34" charset="-128"/>
                </a:defRPr>
              </a:lvl2pPr>
              <a:lvl3pPr marL="1143000" indent="-228600">
                <a:lnSpc>
                  <a:spcPct val="90000"/>
                </a:lnSpc>
                <a:defRPr sz="2200" b="1">
                  <a:solidFill>
                    <a:schemeClr val="hlink"/>
                  </a:solidFill>
                  <a:latin typeface="Arial" pitchFamily="34" charset="0"/>
                  <a:ea typeface="MS PGothic" pitchFamily="34" charset="-128"/>
                </a:defRPr>
              </a:lvl3pPr>
              <a:lvl4pPr marL="1600200" indent="-228600">
                <a:lnSpc>
                  <a:spcPct val="90000"/>
                </a:lnSpc>
                <a:defRPr sz="2200" b="1">
                  <a:solidFill>
                    <a:schemeClr val="hlink"/>
                  </a:solidFill>
                  <a:latin typeface="Arial" pitchFamily="34" charset="0"/>
                  <a:ea typeface="MS PGothic" pitchFamily="34" charset="-128"/>
                </a:defRPr>
              </a:lvl4pPr>
              <a:lvl5pPr marL="2057400" indent="-228600">
                <a:lnSpc>
                  <a:spcPct val="90000"/>
                </a:lnSpc>
                <a:defRPr sz="2200" b="1">
                  <a:solidFill>
                    <a:schemeClr val="hlink"/>
                  </a:solidFill>
                  <a:latin typeface="Arial" pitchFamily="34" charset="0"/>
                  <a:ea typeface="MS PGothic" pitchFamily="34" charset="-128"/>
                </a:defRPr>
              </a:lvl5pPr>
              <a:lvl6pPr marL="25146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ctr">
                <a:lnSpc>
                  <a:spcPct val="97000"/>
                </a:lnSpc>
                <a:buClr>
                  <a:srgbClr val="000600"/>
                </a:buClr>
                <a:buSzPct val="100000"/>
                <a:buFont typeface="Arial" pitchFamily="34" charset="0"/>
                <a:buNone/>
              </a:pPr>
              <a:endParaRPr lang="en-US" altLang="en-US"/>
            </a:p>
          </p:txBody>
        </p:sp>
      </p:grpSp>
      <p:grpSp>
        <p:nvGrpSpPr>
          <p:cNvPr id="25605" name="Group 8"/>
          <p:cNvGrpSpPr>
            <a:grpSpLocks/>
          </p:cNvGrpSpPr>
          <p:nvPr/>
        </p:nvGrpSpPr>
        <p:grpSpPr bwMode="auto">
          <a:xfrm>
            <a:off x="2012950" y="4087813"/>
            <a:ext cx="1600200" cy="1639887"/>
            <a:chOff x="528" y="1999"/>
            <a:chExt cx="1008" cy="1033"/>
          </a:xfrm>
        </p:grpSpPr>
        <p:sp>
          <p:nvSpPr>
            <p:cNvPr id="25609" name="Text Box 9"/>
            <p:cNvSpPr txBox="1">
              <a:spLocks noChangeArrowheads="1"/>
            </p:cNvSpPr>
            <p:nvPr/>
          </p:nvSpPr>
          <p:spPr bwMode="auto">
            <a:xfrm>
              <a:off x="686" y="1999"/>
              <a:ext cx="664" cy="980"/>
            </a:xfrm>
            <a:prstGeom prst="rect">
              <a:avLst/>
            </a:prstGeom>
            <a:noFill/>
            <a:ln>
              <a:noFill/>
            </a:ln>
            <a:effectLst>
              <a:prstShdw prst="shdw17" dist="17961" dir="2700000">
                <a:srgbClr val="73737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defRPr sz="2200" b="1">
                  <a:solidFill>
                    <a:schemeClr val="hlink"/>
                  </a:solidFill>
                  <a:latin typeface="Arial" pitchFamily="34" charset="0"/>
                  <a:ea typeface="MS PGothic" pitchFamily="34" charset="-128"/>
                </a:defRPr>
              </a:lvl1pPr>
              <a:lvl2pPr marL="742950" indent="-285750">
                <a:lnSpc>
                  <a:spcPct val="90000"/>
                </a:lnSpc>
                <a:defRPr sz="2200" b="1">
                  <a:solidFill>
                    <a:schemeClr val="hlink"/>
                  </a:solidFill>
                  <a:latin typeface="Arial" pitchFamily="34" charset="0"/>
                  <a:ea typeface="MS PGothic" pitchFamily="34" charset="-128"/>
                </a:defRPr>
              </a:lvl2pPr>
              <a:lvl3pPr marL="1143000" indent="-228600">
                <a:lnSpc>
                  <a:spcPct val="90000"/>
                </a:lnSpc>
                <a:defRPr sz="2200" b="1">
                  <a:solidFill>
                    <a:schemeClr val="hlink"/>
                  </a:solidFill>
                  <a:latin typeface="Arial" pitchFamily="34" charset="0"/>
                  <a:ea typeface="MS PGothic" pitchFamily="34" charset="-128"/>
                </a:defRPr>
              </a:lvl3pPr>
              <a:lvl4pPr marL="1600200" indent="-228600">
                <a:lnSpc>
                  <a:spcPct val="90000"/>
                </a:lnSpc>
                <a:defRPr sz="2200" b="1">
                  <a:solidFill>
                    <a:schemeClr val="hlink"/>
                  </a:solidFill>
                  <a:latin typeface="Arial" pitchFamily="34" charset="0"/>
                  <a:ea typeface="MS PGothic" pitchFamily="34" charset="-128"/>
                </a:defRPr>
              </a:lvl4pPr>
              <a:lvl5pPr marL="2057400" indent="-228600">
                <a:lnSpc>
                  <a:spcPct val="90000"/>
                </a:lnSpc>
                <a:defRPr sz="2200" b="1">
                  <a:solidFill>
                    <a:schemeClr val="hlink"/>
                  </a:solidFill>
                  <a:latin typeface="Arial" pitchFamily="34" charset="0"/>
                  <a:ea typeface="MS PGothic" pitchFamily="34" charset="-128"/>
                </a:defRPr>
              </a:lvl5pPr>
              <a:lvl6pPr marL="25146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ctr">
                <a:spcBef>
                  <a:spcPct val="50000"/>
                </a:spcBef>
              </a:pPr>
              <a:r>
                <a:rPr lang="en-US" altLang="en-US" sz="9600">
                  <a:solidFill>
                    <a:schemeClr val="bg1"/>
                  </a:solidFill>
                </a:rPr>
                <a:t>?</a:t>
              </a:r>
            </a:p>
          </p:txBody>
        </p:sp>
        <p:sp>
          <p:nvSpPr>
            <p:cNvPr id="25610" name="Oval 10"/>
            <p:cNvSpPr>
              <a:spLocks noChangeArrowheads="1"/>
            </p:cNvSpPr>
            <p:nvPr/>
          </p:nvSpPr>
          <p:spPr bwMode="auto">
            <a:xfrm>
              <a:off x="528" y="2024"/>
              <a:ext cx="1008" cy="1008"/>
            </a:xfrm>
            <a:prstGeom prst="ellipse">
              <a:avLst/>
            </a:prstGeom>
            <a:noFill/>
            <a:ln w="57150" cap="rnd" algn="ctr">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defRPr sz="2200" b="1">
                  <a:solidFill>
                    <a:schemeClr val="hlink"/>
                  </a:solidFill>
                  <a:latin typeface="Arial" pitchFamily="34" charset="0"/>
                  <a:ea typeface="MS PGothic" pitchFamily="34" charset="-128"/>
                </a:defRPr>
              </a:lvl1pPr>
              <a:lvl2pPr marL="742950" indent="-285750">
                <a:lnSpc>
                  <a:spcPct val="90000"/>
                </a:lnSpc>
                <a:defRPr sz="2200" b="1">
                  <a:solidFill>
                    <a:schemeClr val="hlink"/>
                  </a:solidFill>
                  <a:latin typeface="Arial" pitchFamily="34" charset="0"/>
                  <a:ea typeface="MS PGothic" pitchFamily="34" charset="-128"/>
                </a:defRPr>
              </a:lvl2pPr>
              <a:lvl3pPr marL="1143000" indent="-228600">
                <a:lnSpc>
                  <a:spcPct val="90000"/>
                </a:lnSpc>
                <a:defRPr sz="2200" b="1">
                  <a:solidFill>
                    <a:schemeClr val="hlink"/>
                  </a:solidFill>
                  <a:latin typeface="Arial" pitchFamily="34" charset="0"/>
                  <a:ea typeface="MS PGothic" pitchFamily="34" charset="-128"/>
                </a:defRPr>
              </a:lvl3pPr>
              <a:lvl4pPr marL="1600200" indent="-228600">
                <a:lnSpc>
                  <a:spcPct val="90000"/>
                </a:lnSpc>
                <a:defRPr sz="2200" b="1">
                  <a:solidFill>
                    <a:schemeClr val="hlink"/>
                  </a:solidFill>
                  <a:latin typeface="Arial" pitchFamily="34" charset="0"/>
                  <a:ea typeface="MS PGothic" pitchFamily="34" charset="-128"/>
                </a:defRPr>
              </a:lvl4pPr>
              <a:lvl5pPr marL="2057400" indent="-228600">
                <a:lnSpc>
                  <a:spcPct val="90000"/>
                </a:lnSpc>
                <a:defRPr sz="2200" b="1">
                  <a:solidFill>
                    <a:schemeClr val="hlink"/>
                  </a:solidFill>
                  <a:latin typeface="Arial" pitchFamily="34" charset="0"/>
                  <a:ea typeface="MS PGothic" pitchFamily="34" charset="-128"/>
                </a:defRPr>
              </a:lvl5pPr>
              <a:lvl6pPr marL="25146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ctr">
                <a:lnSpc>
                  <a:spcPct val="97000"/>
                </a:lnSpc>
                <a:buClr>
                  <a:srgbClr val="000600"/>
                </a:buClr>
                <a:buSzPct val="100000"/>
                <a:buFont typeface="Arial" pitchFamily="34" charset="0"/>
                <a:buNone/>
              </a:pPr>
              <a:endParaRPr lang="en-US" altLang="en-US"/>
            </a:p>
          </p:txBody>
        </p:sp>
      </p:grpSp>
      <p:grpSp>
        <p:nvGrpSpPr>
          <p:cNvPr id="25606" name="Group 11"/>
          <p:cNvGrpSpPr>
            <a:grpSpLocks/>
          </p:cNvGrpSpPr>
          <p:nvPr/>
        </p:nvGrpSpPr>
        <p:grpSpPr bwMode="auto">
          <a:xfrm>
            <a:off x="2114550" y="2259013"/>
            <a:ext cx="1600200" cy="1639887"/>
            <a:chOff x="528" y="1999"/>
            <a:chExt cx="1008" cy="1033"/>
          </a:xfrm>
        </p:grpSpPr>
        <p:sp>
          <p:nvSpPr>
            <p:cNvPr id="25607" name="Text Box 12"/>
            <p:cNvSpPr txBox="1">
              <a:spLocks noChangeArrowheads="1"/>
            </p:cNvSpPr>
            <p:nvPr/>
          </p:nvSpPr>
          <p:spPr bwMode="auto">
            <a:xfrm>
              <a:off x="686" y="1999"/>
              <a:ext cx="664" cy="980"/>
            </a:xfrm>
            <a:prstGeom prst="rect">
              <a:avLst/>
            </a:prstGeom>
            <a:noFill/>
            <a:ln>
              <a:noFill/>
            </a:ln>
            <a:effectLst>
              <a:prstShdw prst="shdw17" dist="17961" dir="2700000">
                <a:srgbClr val="73737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defRPr sz="2200" b="1">
                  <a:solidFill>
                    <a:schemeClr val="hlink"/>
                  </a:solidFill>
                  <a:latin typeface="Arial" pitchFamily="34" charset="0"/>
                  <a:ea typeface="MS PGothic" pitchFamily="34" charset="-128"/>
                </a:defRPr>
              </a:lvl1pPr>
              <a:lvl2pPr marL="742950" indent="-285750">
                <a:lnSpc>
                  <a:spcPct val="90000"/>
                </a:lnSpc>
                <a:defRPr sz="2200" b="1">
                  <a:solidFill>
                    <a:schemeClr val="hlink"/>
                  </a:solidFill>
                  <a:latin typeface="Arial" pitchFamily="34" charset="0"/>
                  <a:ea typeface="MS PGothic" pitchFamily="34" charset="-128"/>
                </a:defRPr>
              </a:lvl2pPr>
              <a:lvl3pPr marL="1143000" indent="-228600">
                <a:lnSpc>
                  <a:spcPct val="90000"/>
                </a:lnSpc>
                <a:defRPr sz="2200" b="1">
                  <a:solidFill>
                    <a:schemeClr val="hlink"/>
                  </a:solidFill>
                  <a:latin typeface="Arial" pitchFamily="34" charset="0"/>
                  <a:ea typeface="MS PGothic" pitchFamily="34" charset="-128"/>
                </a:defRPr>
              </a:lvl3pPr>
              <a:lvl4pPr marL="1600200" indent="-228600">
                <a:lnSpc>
                  <a:spcPct val="90000"/>
                </a:lnSpc>
                <a:defRPr sz="2200" b="1">
                  <a:solidFill>
                    <a:schemeClr val="hlink"/>
                  </a:solidFill>
                  <a:latin typeface="Arial" pitchFamily="34" charset="0"/>
                  <a:ea typeface="MS PGothic" pitchFamily="34" charset="-128"/>
                </a:defRPr>
              </a:lvl4pPr>
              <a:lvl5pPr marL="2057400" indent="-228600">
                <a:lnSpc>
                  <a:spcPct val="90000"/>
                </a:lnSpc>
                <a:defRPr sz="2200" b="1">
                  <a:solidFill>
                    <a:schemeClr val="hlink"/>
                  </a:solidFill>
                  <a:latin typeface="Arial" pitchFamily="34" charset="0"/>
                  <a:ea typeface="MS PGothic" pitchFamily="34" charset="-128"/>
                </a:defRPr>
              </a:lvl5pPr>
              <a:lvl6pPr marL="25146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ctr">
                <a:spcBef>
                  <a:spcPct val="50000"/>
                </a:spcBef>
              </a:pPr>
              <a:r>
                <a:rPr lang="en-US" altLang="en-US" sz="9600">
                  <a:solidFill>
                    <a:schemeClr val="bg1"/>
                  </a:solidFill>
                </a:rPr>
                <a:t>?</a:t>
              </a:r>
            </a:p>
          </p:txBody>
        </p:sp>
        <p:sp>
          <p:nvSpPr>
            <p:cNvPr id="25608" name="Oval 13"/>
            <p:cNvSpPr>
              <a:spLocks noChangeArrowheads="1"/>
            </p:cNvSpPr>
            <p:nvPr/>
          </p:nvSpPr>
          <p:spPr bwMode="auto">
            <a:xfrm>
              <a:off x="528" y="2024"/>
              <a:ext cx="1008" cy="1008"/>
            </a:xfrm>
            <a:prstGeom prst="ellipse">
              <a:avLst/>
            </a:prstGeom>
            <a:noFill/>
            <a:ln w="57150" cap="rnd" algn="ctr">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defRPr sz="2200" b="1">
                  <a:solidFill>
                    <a:schemeClr val="hlink"/>
                  </a:solidFill>
                  <a:latin typeface="Arial" pitchFamily="34" charset="0"/>
                  <a:ea typeface="MS PGothic" pitchFamily="34" charset="-128"/>
                </a:defRPr>
              </a:lvl1pPr>
              <a:lvl2pPr marL="742950" indent="-285750">
                <a:lnSpc>
                  <a:spcPct val="90000"/>
                </a:lnSpc>
                <a:defRPr sz="2200" b="1">
                  <a:solidFill>
                    <a:schemeClr val="hlink"/>
                  </a:solidFill>
                  <a:latin typeface="Arial" pitchFamily="34" charset="0"/>
                  <a:ea typeface="MS PGothic" pitchFamily="34" charset="-128"/>
                </a:defRPr>
              </a:lvl2pPr>
              <a:lvl3pPr marL="1143000" indent="-228600">
                <a:lnSpc>
                  <a:spcPct val="90000"/>
                </a:lnSpc>
                <a:defRPr sz="2200" b="1">
                  <a:solidFill>
                    <a:schemeClr val="hlink"/>
                  </a:solidFill>
                  <a:latin typeface="Arial" pitchFamily="34" charset="0"/>
                  <a:ea typeface="MS PGothic" pitchFamily="34" charset="-128"/>
                </a:defRPr>
              </a:lvl3pPr>
              <a:lvl4pPr marL="1600200" indent="-228600">
                <a:lnSpc>
                  <a:spcPct val="90000"/>
                </a:lnSpc>
                <a:defRPr sz="2200" b="1">
                  <a:solidFill>
                    <a:schemeClr val="hlink"/>
                  </a:solidFill>
                  <a:latin typeface="Arial" pitchFamily="34" charset="0"/>
                  <a:ea typeface="MS PGothic" pitchFamily="34" charset="-128"/>
                </a:defRPr>
              </a:lvl4pPr>
              <a:lvl5pPr marL="2057400" indent="-228600">
                <a:lnSpc>
                  <a:spcPct val="90000"/>
                </a:lnSpc>
                <a:defRPr sz="2200" b="1">
                  <a:solidFill>
                    <a:schemeClr val="hlink"/>
                  </a:solidFill>
                  <a:latin typeface="Arial" pitchFamily="34" charset="0"/>
                  <a:ea typeface="MS PGothic" pitchFamily="34" charset="-128"/>
                </a:defRPr>
              </a:lvl5pPr>
              <a:lvl6pPr marL="25146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6pPr>
              <a:lvl7pPr marL="29718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7pPr>
              <a:lvl8pPr marL="34290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8pPr>
              <a:lvl9pPr marL="3886200" indent="-228600" fontAlgn="base">
                <a:lnSpc>
                  <a:spcPct val="90000"/>
                </a:lnSpc>
                <a:spcBef>
                  <a:spcPct val="0"/>
                </a:spcBef>
                <a:spcAft>
                  <a:spcPct val="0"/>
                </a:spcAft>
                <a:defRPr sz="2200" b="1">
                  <a:solidFill>
                    <a:schemeClr val="hlink"/>
                  </a:solidFill>
                  <a:latin typeface="Arial" pitchFamily="34" charset="0"/>
                  <a:ea typeface="MS PGothic" pitchFamily="34" charset="-128"/>
                </a:defRPr>
              </a:lvl9pPr>
            </a:lstStyle>
            <a:p>
              <a:pPr algn="ctr">
                <a:lnSpc>
                  <a:spcPct val="97000"/>
                </a:lnSpc>
                <a:buClr>
                  <a:srgbClr val="000600"/>
                </a:buClr>
                <a:buSzPct val="100000"/>
                <a:buFont typeface="Arial" pitchFamily="34" charset="0"/>
                <a:buNone/>
              </a:pPr>
              <a:endParaRPr lang="en-US" altLang="en-US"/>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792163" y="5580063"/>
            <a:ext cx="746283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8904"/>
          <a:lstStyle>
            <a:lvl1pPr defTabSz="457200">
              <a:lnSpc>
                <a:spcPct val="90000"/>
              </a:lnSpc>
              <a:tabLst>
                <a:tab pos="52388" algn="l"/>
                <a:tab pos="966788" algn="l"/>
                <a:tab pos="1881188" algn="l"/>
                <a:tab pos="2795588" algn="l"/>
                <a:tab pos="3709988" algn="l"/>
                <a:tab pos="4624388" algn="l"/>
                <a:tab pos="5538788" algn="l"/>
                <a:tab pos="6453188" algn="l"/>
                <a:tab pos="7367588" algn="l"/>
                <a:tab pos="8281988" algn="l"/>
                <a:tab pos="9196388" algn="l"/>
                <a:tab pos="10110788" algn="l"/>
              </a:tabLst>
              <a:defRPr sz="2200" b="1">
                <a:solidFill>
                  <a:schemeClr val="hlink"/>
                </a:solidFill>
                <a:latin typeface="Arial" pitchFamily="34" charset="0"/>
                <a:ea typeface="MS PGothic" pitchFamily="34" charset="-128"/>
              </a:defRPr>
            </a:lvl1pPr>
            <a:lvl2pPr marL="742950" indent="-285750" defTabSz="457200">
              <a:lnSpc>
                <a:spcPct val="90000"/>
              </a:lnSpc>
              <a:tabLst>
                <a:tab pos="52388" algn="l"/>
                <a:tab pos="966788" algn="l"/>
                <a:tab pos="1881188" algn="l"/>
                <a:tab pos="2795588" algn="l"/>
                <a:tab pos="3709988" algn="l"/>
                <a:tab pos="4624388" algn="l"/>
                <a:tab pos="5538788" algn="l"/>
                <a:tab pos="6453188" algn="l"/>
                <a:tab pos="7367588" algn="l"/>
                <a:tab pos="8281988" algn="l"/>
                <a:tab pos="9196388" algn="l"/>
                <a:tab pos="10110788" algn="l"/>
              </a:tabLst>
              <a:defRPr sz="2200" b="1">
                <a:solidFill>
                  <a:schemeClr val="hlink"/>
                </a:solidFill>
                <a:latin typeface="Arial" pitchFamily="34" charset="0"/>
                <a:ea typeface="MS PGothic" pitchFamily="34" charset="-128"/>
              </a:defRPr>
            </a:lvl2pPr>
            <a:lvl3pPr marL="1143000" indent="-228600" defTabSz="457200">
              <a:lnSpc>
                <a:spcPct val="90000"/>
              </a:lnSpc>
              <a:tabLst>
                <a:tab pos="52388" algn="l"/>
                <a:tab pos="966788" algn="l"/>
                <a:tab pos="1881188" algn="l"/>
                <a:tab pos="2795588" algn="l"/>
                <a:tab pos="3709988" algn="l"/>
                <a:tab pos="4624388" algn="l"/>
                <a:tab pos="5538788" algn="l"/>
                <a:tab pos="6453188" algn="l"/>
                <a:tab pos="7367588" algn="l"/>
                <a:tab pos="8281988" algn="l"/>
                <a:tab pos="9196388" algn="l"/>
                <a:tab pos="10110788" algn="l"/>
              </a:tabLst>
              <a:defRPr sz="2200" b="1">
                <a:solidFill>
                  <a:schemeClr val="hlink"/>
                </a:solidFill>
                <a:latin typeface="Arial" pitchFamily="34" charset="0"/>
                <a:ea typeface="MS PGothic" pitchFamily="34" charset="-128"/>
              </a:defRPr>
            </a:lvl3pPr>
            <a:lvl4pPr marL="1600200" indent="-228600" defTabSz="457200">
              <a:lnSpc>
                <a:spcPct val="90000"/>
              </a:lnSpc>
              <a:tabLst>
                <a:tab pos="52388" algn="l"/>
                <a:tab pos="966788" algn="l"/>
                <a:tab pos="1881188" algn="l"/>
                <a:tab pos="2795588" algn="l"/>
                <a:tab pos="3709988" algn="l"/>
                <a:tab pos="4624388" algn="l"/>
                <a:tab pos="5538788" algn="l"/>
                <a:tab pos="6453188" algn="l"/>
                <a:tab pos="7367588" algn="l"/>
                <a:tab pos="8281988" algn="l"/>
                <a:tab pos="9196388" algn="l"/>
                <a:tab pos="10110788" algn="l"/>
              </a:tabLst>
              <a:defRPr sz="2200" b="1">
                <a:solidFill>
                  <a:schemeClr val="hlink"/>
                </a:solidFill>
                <a:latin typeface="Arial" pitchFamily="34" charset="0"/>
                <a:ea typeface="MS PGothic" pitchFamily="34" charset="-128"/>
              </a:defRPr>
            </a:lvl4pPr>
            <a:lvl5pPr marL="2057400" indent="-228600" defTabSz="457200">
              <a:lnSpc>
                <a:spcPct val="90000"/>
              </a:lnSpc>
              <a:tabLst>
                <a:tab pos="52388" algn="l"/>
                <a:tab pos="966788" algn="l"/>
                <a:tab pos="1881188" algn="l"/>
                <a:tab pos="2795588" algn="l"/>
                <a:tab pos="3709988" algn="l"/>
                <a:tab pos="4624388" algn="l"/>
                <a:tab pos="5538788" algn="l"/>
                <a:tab pos="6453188" algn="l"/>
                <a:tab pos="7367588" algn="l"/>
                <a:tab pos="8281988" algn="l"/>
                <a:tab pos="9196388" algn="l"/>
                <a:tab pos="10110788" algn="l"/>
              </a:tabLst>
              <a:defRPr sz="2200" b="1">
                <a:solidFill>
                  <a:schemeClr val="hlink"/>
                </a:solidFill>
                <a:latin typeface="Arial" pitchFamily="34" charset="0"/>
                <a:ea typeface="MS PGothic" pitchFamily="34" charset="-128"/>
              </a:defRPr>
            </a:lvl5pPr>
            <a:lvl6pPr marL="2514600" indent="-228600" defTabSz="457200" fontAlgn="base">
              <a:lnSpc>
                <a:spcPct val="90000"/>
              </a:lnSpc>
              <a:spcBef>
                <a:spcPct val="0"/>
              </a:spcBef>
              <a:spcAft>
                <a:spcPct val="0"/>
              </a:spcAft>
              <a:tabLst>
                <a:tab pos="52388" algn="l"/>
                <a:tab pos="966788" algn="l"/>
                <a:tab pos="1881188" algn="l"/>
                <a:tab pos="2795588" algn="l"/>
                <a:tab pos="3709988" algn="l"/>
                <a:tab pos="4624388" algn="l"/>
                <a:tab pos="5538788" algn="l"/>
                <a:tab pos="6453188" algn="l"/>
                <a:tab pos="7367588" algn="l"/>
                <a:tab pos="8281988" algn="l"/>
                <a:tab pos="9196388" algn="l"/>
                <a:tab pos="10110788" algn="l"/>
              </a:tabLst>
              <a:defRPr sz="2200" b="1">
                <a:solidFill>
                  <a:schemeClr val="hlink"/>
                </a:solidFill>
                <a:latin typeface="Arial" pitchFamily="34" charset="0"/>
                <a:ea typeface="MS PGothic" pitchFamily="34" charset="-128"/>
              </a:defRPr>
            </a:lvl6pPr>
            <a:lvl7pPr marL="2971800" indent="-228600" defTabSz="457200" fontAlgn="base">
              <a:lnSpc>
                <a:spcPct val="90000"/>
              </a:lnSpc>
              <a:spcBef>
                <a:spcPct val="0"/>
              </a:spcBef>
              <a:spcAft>
                <a:spcPct val="0"/>
              </a:spcAft>
              <a:tabLst>
                <a:tab pos="52388" algn="l"/>
                <a:tab pos="966788" algn="l"/>
                <a:tab pos="1881188" algn="l"/>
                <a:tab pos="2795588" algn="l"/>
                <a:tab pos="3709988" algn="l"/>
                <a:tab pos="4624388" algn="l"/>
                <a:tab pos="5538788" algn="l"/>
                <a:tab pos="6453188" algn="l"/>
                <a:tab pos="7367588" algn="l"/>
                <a:tab pos="8281988" algn="l"/>
                <a:tab pos="9196388" algn="l"/>
                <a:tab pos="10110788" algn="l"/>
              </a:tabLst>
              <a:defRPr sz="2200" b="1">
                <a:solidFill>
                  <a:schemeClr val="hlink"/>
                </a:solidFill>
                <a:latin typeface="Arial" pitchFamily="34" charset="0"/>
                <a:ea typeface="MS PGothic" pitchFamily="34" charset="-128"/>
              </a:defRPr>
            </a:lvl7pPr>
            <a:lvl8pPr marL="3429000" indent="-228600" defTabSz="457200" fontAlgn="base">
              <a:lnSpc>
                <a:spcPct val="90000"/>
              </a:lnSpc>
              <a:spcBef>
                <a:spcPct val="0"/>
              </a:spcBef>
              <a:spcAft>
                <a:spcPct val="0"/>
              </a:spcAft>
              <a:tabLst>
                <a:tab pos="52388" algn="l"/>
                <a:tab pos="966788" algn="l"/>
                <a:tab pos="1881188" algn="l"/>
                <a:tab pos="2795588" algn="l"/>
                <a:tab pos="3709988" algn="l"/>
                <a:tab pos="4624388" algn="l"/>
                <a:tab pos="5538788" algn="l"/>
                <a:tab pos="6453188" algn="l"/>
                <a:tab pos="7367588" algn="l"/>
                <a:tab pos="8281988" algn="l"/>
                <a:tab pos="9196388" algn="l"/>
                <a:tab pos="10110788" algn="l"/>
              </a:tabLst>
              <a:defRPr sz="2200" b="1">
                <a:solidFill>
                  <a:schemeClr val="hlink"/>
                </a:solidFill>
                <a:latin typeface="Arial" pitchFamily="34" charset="0"/>
                <a:ea typeface="MS PGothic" pitchFamily="34" charset="-128"/>
              </a:defRPr>
            </a:lvl8pPr>
            <a:lvl9pPr marL="3886200" indent="-228600" defTabSz="457200" fontAlgn="base">
              <a:lnSpc>
                <a:spcPct val="90000"/>
              </a:lnSpc>
              <a:spcBef>
                <a:spcPct val="0"/>
              </a:spcBef>
              <a:spcAft>
                <a:spcPct val="0"/>
              </a:spcAft>
              <a:tabLst>
                <a:tab pos="52388" algn="l"/>
                <a:tab pos="966788" algn="l"/>
                <a:tab pos="1881188" algn="l"/>
                <a:tab pos="2795588" algn="l"/>
                <a:tab pos="3709988" algn="l"/>
                <a:tab pos="4624388" algn="l"/>
                <a:tab pos="5538788" algn="l"/>
                <a:tab pos="6453188" algn="l"/>
                <a:tab pos="7367588" algn="l"/>
                <a:tab pos="8281988" algn="l"/>
                <a:tab pos="9196388" algn="l"/>
                <a:tab pos="10110788" algn="l"/>
              </a:tabLst>
              <a:defRPr sz="2200" b="1">
                <a:solidFill>
                  <a:schemeClr val="hlink"/>
                </a:solidFill>
                <a:latin typeface="Arial" pitchFamily="34" charset="0"/>
                <a:ea typeface="MS PGothic" pitchFamily="34" charset="-128"/>
              </a:defRPr>
            </a:lvl9pPr>
          </a:lstStyle>
          <a:p>
            <a:pPr>
              <a:lnSpc>
                <a:spcPct val="77000"/>
              </a:lnSpc>
              <a:spcBef>
                <a:spcPts val="350"/>
              </a:spcBef>
              <a:buClr>
                <a:srgbClr val="000000"/>
              </a:buClr>
              <a:buSzPct val="100000"/>
              <a:buFont typeface="Times New Roman" pitchFamily="18" charset="0"/>
              <a:buNone/>
            </a:pPr>
            <a:r>
              <a:rPr lang="en-US" altLang="en-US" sz="800" dirty="0">
                <a:solidFill>
                  <a:srgbClr val="000000"/>
                </a:solidFill>
                <a:ea typeface="MS Mincho" pitchFamily="49" charset="-128"/>
              </a:rPr>
              <a:t>© Copyright IBM Corporation 2011  All rights reserved. </a:t>
            </a:r>
            <a:r>
              <a:rPr lang="en-US" altLang="en-US" sz="800" b="0" dirty="0">
                <a:solidFill>
                  <a:srgbClr val="000000"/>
                </a:solidFill>
                <a:ea typeface="MS Mincho" pitchFamily="49" charset="-128"/>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IBM’s sole discretion based on market opportunities or other factors, and are not intended to be a commitment to future product or feature availability in any way.  IBM, the IBM logo, </a:t>
            </a:r>
            <a:r>
              <a:rPr lang="en-US" altLang="en-US" sz="800" b="0" dirty="0" err="1">
                <a:solidFill>
                  <a:srgbClr val="000000"/>
                </a:solidFill>
                <a:ea typeface="MS Mincho" pitchFamily="49" charset="-128"/>
              </a:rPr>
              <a:t>Cognos</a:t>
            </a:r>
            <a:r>
              <a:rPr lang="en-US" altLang="en-US" sz="800" b="0" dirty="0">
                <a:solidFill>
                  <a:srgbClr val="000000"/>
                </a:solidFill>
                <a:ea typeface="MS Mincho" pitchFamily="49" charset="-128"/>
              </a:rPr>
              <a:t>, the </a:t>
            </a:r>
            <a:r>
              <a:rPr lang="en-US" altLang="en-US" sz="800" b="0" dirty="0" err="1">
                <a:solidFill>
                  <a:srgbClr val="000000"/>
                </a:solidFill>
                <a:ea typeface="MS Mincho" pitchFamily="49" charset="-128"/>
              </a:rPr>
              <a:t>Cognos</a:t>
            </a:r>
            <a:r>
              <a:rPr lang="en-US" altLang="en-US" sz="800" b="0" dirty="0">
                <a:solidFill>
                  <a:srgbClr val="000000"/>
                </a:solidFill>
                <a:ea typeface="MS Mincho" pitchFamily="49" charset="-128"/>
              </a:rPr>
              <a:t> logo, and other IBM products and services are trademarks of the International Business Machines Corporation, in the United States, other countries or both. Other company, product, or service names may be trademarks or service marks of others.</a:t>
            </a:r>
          </a:p>
        </p:txBody>
      </p:sp>
      <p:pic>
        <p:nvPicPr>
          <p:cNvPr id="74756" name="Picture 3" descr="PPP_CHEAD_CLP_Thank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531938"/>
            <a:ext cx="74422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I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2366963"/>
            <a:ext cx="52466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82563" y="593725"/>
            <a:ext cx="8686800" cy="639763"/>
          </a:xfrm>
        </p:spPr>
        <p:txBody>
          <a:bodyPr/>
          <a:lstStyle/>
          <a:p>
            <a:r>
              <a:rPr lang="en-GB" altLang="en-US" sz="2400" dirty="0" smtClean="0">
                <a:solidFill>
                  <a:srgbClr val="003F69"/>
                </a:solidFill>
              </a:rPr>
              <a:t>Agenda</a:t>
            </a:r>
          </a:p>
        </p:txBody>
      </p:sp>
      <p:graphicFrame>
        <p:nvGraphicFramePr>
          <p:cNvPr id="5" name="Diagram 4"/>
          <p:cNvGraphicFramePr/>
          <p:nvPr>
            <p:extLst>
              <p:ext uri="{D42A27DB-BD31-4B8C-83A1-F6EECF244321}">
                <p14:modId xmlns:p14="http://schemas.microsoft.com/office/powerpoint/2010/main" val="1923281529"/>
              </p:ext>
            </p:extLst>
          </p:nvPr>
        </p:nvGraphicFramePr>
        <p:xfrm>
          <a:off x="357693" y="1148735"/>
          <a:ext cx="8229600" cy="516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716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2061063"/>
            <a:ext cx="34417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idx="4294967295"/>
          </p:nvPr>
        </p:nvSpPr>
        <p:spPr>
          <a:xfrm>
            <a:off x="265113" y="582613"/>
            <a:ext cx="8229600" cy="1096962"/>
          </a:xfrm>
        </p:spPr>
        <p:txBody>
          <a:bodyPr>
            <a:spAutoFit/>
          </a:bodyPr>
          <a:lstStyle/>
          <a:p>
            <a:pPr eaLnBrk="1" hangingPunct="1"/>
            <a:r>
              <a:rPr lang="en-US" altLang="en-US" b="1" dirty="0" smtClean="0"/>
              <a:t>ANALYTIC-DRIVEN ORGANIZATIONS</a:t>
            </a:r>
            <a:r>
              <a:rPr lang="en-US" altLang="en-US" dirty="0" smtClean="0"/>
              <a:t> are distinguished by their ability to leverage …</a:t>
            </a:r>
            <a:br>
              <a:rPr lang="en-US" altLang="en-US" dirty="0" smtClean="0"/>
            </a:br>
            <a:endParaRPr lang="en-US" altLang="en-US" dirty="0" smtClean="0"/>
          </a:p>
        </p:txBody>
      </p:sp>
      <p:sp>
        <p:nvSpPr>
          <p:cNvPr id="9220" name="Text Box 9"/>
          <p:cNvSpPr txBox="1">
            <a:spLocks noChangeArrowheads="1"/>
          </p:cNvSpPr>
          <p:nvPr/>
        </p:nvSpPr>
        <p:spPr bwMode="auto">
          <a:xfrm>
            <a:off x="5789613" y="1695938"/>
            <a:ext cx="2673350" cy="1055687"/>
          </a:xfrm>
          <a:prstGeom prst="rect">
            <a:avLst/>
          </a:prstGeom>
          <a:noFill/>
          <a:ln>
            <a:noFill/>
          </a:ln>
          <a:effectLst>
            <a:prstShdw prst="shdw17" dist="17961" dir="2700000">
              <a:srgbClr val="485297">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eaLnBrk="1" hangingPunct="1">
              <a:spcAft>
                <a:spcPct val="10000"/>
              </a:spcAft>
            </a:pPr>
            <a:r>
              <a:rPr lang="en-US" altLang="en-US" sz="1700">
                <a:solidFill>
                  <a:srgbClr val="00649D"/>
                </a:solidFill>
              </a:rPr>
              <a:t>All perspectives</a:t>
            </a:r>
            <a:endParaRPr lang="en-US" altLang="en-US" sz="1700" b="0">
              <a:solidFill>
                <a:srgbClr val="00649D"/>
              </a:solidFill>
            </a:endParaRPr>
          </a:p>
          <a:p>
            <a:pPr marL="0" lvl="1" algn="ctr" eaLnBrk="1" hangingPunct="1">
              <a:spcAft>
                <a:spcPct val="10000"/>
              </a:spcAft>
            </a:pPr>
            <a:r>
              <a:rPr lang="en-US" altLang="en-US" sz="1400" b="0"/>
              <a:t>Past (historical, aggregated)</a:t>
            </a:r>
          </a:p>
          <a:p>
            <a:pPr marL="0" lvl="1" algn="ctr" eaLnBrk="1" hangingPunct="1">
              <a:spcAft>
                <a:spcPct val="10000"/>
              </a:spcAft>
            </a:pPr>
            <a:r>
              <a:rPr lang="en-US" altLang="en-US" sz="1400" b="0"/>
              <a:t>Present (real-time)</a:t>
            </a:r>
          </a:p>
          <a:p>
            <a:pPr marL="0" lvl="1" algn="ctr" eaLnBrk="1" hangingPunct="1">
              <a:spcAft>
                <a:spcPct val="10000"/>
              </a:spcAft>
            </a:pPr>
            <a:r>
              <a:rPr lang="en-US" altLang="en-US" sz="1400" b="0"/>
              <a:t>Future (predictive)</a:t>
            </a:r>
            <a:endParaRPr lang="en-US" altLang="en-US" sz="1400" b="0">
              <a:solidFill>
                <a:srgbClr val="336699"/>
              </a:solidFill>
            </a:endParaRPr>
          </a:p>
        </p:txBody>
      </p:sp>
      <p:sp>
        <p:nvSpPr>
          <p:cNvPr id="9221" name="TextBox 2"/>
          <p:cNvSpPr txBox="1">
            <a:spLocks noChangeArrowheads="1"/>
          </p:cNvSpPr>
          <p:nvPr/>
        </p:nvSpPr>
        <p:spPr bwMode="auto">
          <a:xfrm>
            <a:off x="3994150" y="2176950"/>
            <a:ext cx="12541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marL="742950" indent="-285750"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eaLnBrk="1" hangingPunct="1">
              <a:lnSpc>
                <a:spcPct val="95000"/>
              </a:lnSpc>
            </a:pPr>
            <a:r>
              <a:rPr lang="en-US" altLang="en-US" sz="1300">
                <a:solidFill>
                  <a:srgbClr val="007670"/>
                </a:solidFill>
              </a:rPr>
              <a:t>At the point</a:t>
            </a:r>
            <a:br>
              <a:rPr lang="en-US" altLang="en-US" sz="1300">
                <a:solidFill>
                  <a:srgbClr val="007670"/>
                </a:solidFill>
              </a:rPr>
            </a:br>
            <a:r>
              <a:rPr lang="en-US" altLang="en-US" sz="1300">
                <a:solidFill>
                  <a:srgbClr val="007670"/>
                </a:solidFill>
              </a:rPr>
              <a:t>of impact</a:t>
            </a:r>
          </a:p>
        </p:txBody>
      </p:sp>
      <p:sp>
        <p:nvSpPr>
          <p:cNvPr id="9222" name="Text Box 9"/>
          <p:cNvSpPr txBox="1">
            <a:spLocks noChangeArrowheads="1"/>
          </p:cNvSpPr>
          <p:nvPr/>
        </p:nvSpPr>
        <p:spPr bwMode="auto">
          <a:xfrm>
            <a:off x="5945188" y="4197838"/>
            <a:ext cx="2362200" cy="1522412"/>
          </a:xfrm>
          <a:prstGeom prst="rect">
            <a:avLst/>
          </a:prstGeom>
          <a:noFill/>
          <a:ln>
            <a:noFill/>
          </a:ln>
          <a:effectLst>
            <a:prstShdw prst="shdw17" dist="17961" dir="2700000">
              <a:srgbClr val="485297">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eaLnBrk="1" hangingPunct="1">
              <a:spcAft>
                <a:spcPct val="10000"/>
              </a:spcAft>
            </a:pPr>
            <a:r>
              <a:rPr lang="en-US" altLang="en-US" sz="1700">
                <a:solidFill>
                  <a:srgbClr val="008A52"/>
                </a:solidFill>
              </a:rPr>
              <a:t>All decisions</a:t>
            </a:r>
            <a:endParaRPr lang="en-US" altLang="en-US" sz="1700" b="0">
              <a:solidFill>
                <a:srgbClr val="008A52"/>
              </a:solidFill>
            </a:endParaRPr>
          </a:p>
          <a:p>
            <a:pPr marL="0" lvl="1" algn="ctr" eaLnBrk="1" hangingPunct="1">
              <a:spcAft>
                <a:spcPct val="10000"/>
              </a:spcAft>
            </a:pPr>
            <a:r>
              <a:rPr lang="en-US" altLang="en-US" sz="1400" b="0"/>
              <a:t>Major and minor</a:t>
            </a:r>
          </a:p>
          <a:p>
            <a:pPr marL="0" lvl="1" algn="ctr" eaLnBrk="1" hangingPunct="1">
              <a:spcAft>
                <a:spcPct val="10000"/>
              </a:spcAft>
            </a:pPr>
            <a:r>
              <a:rPr lang="en-US" altLang="en-US" sz="1400" b="0"/>
              <a:t>Strategic and tactical</a:t>
            </a:r>
          </a:p>
          <a:p>
            <a:pPr marL="0" lvl="1" algn="ctr" eaLnBrk="1" hangingPunct="1">
              <a:spcAft>
                <a:spcPct val="10000"/>
              </a:spcAft>
            </a:pPr>
            <a:r>
              <a:rPr lang="en-US" altLang="en-US" sz="1400" b="0"/>
              <a:t>Routine and exceptions</a:t>
            </a:r>
          </a:p>
          <a:p>
            <a:pPr marL="0" lvl="1" algn="ctr" eaLnBrk="1" hangingPunct="1">
              <a:spcAft>
                <a:spcPct val="10000"/>
              </a:spcAft>
            </a:pPr>
            <a:r>
              <a:rPr lang="en-US" altLang="en-US" sz="1400" b="0"/>
              <a:t>Manual and automated</a:t>
            </a:r>
          </a:p>
          <a:p>
            <a:pPr marL="0" lvl="1" eaLnBrk="1" hangingPunct="1">
              <a:spcAft>
                <a:spcPct val="10000"/>
              </a:spcAft>
              <a:buFont typeface="Wingdings" pitchFamily="2" charset="2"/>
              <a:buNone/>
            </a:pPr>
            <a:endParaRPr lang="en-US" altLang="en-US" sz="1400" b="0">
              <a:solidFill>
                <a:srgbClr val="99CC00"/>
              </a:solidFill>
            </a:endParaRPr>
          </a:p>
        </p:txBody>
      </p:sp>
      <p:sp>
        <p:nvSpPr>
          <p:cNvPr id="9223" name="Text Box 9"/>
          <p:cNvSpPr txBox="1">
            <a:spLocks noChangeArrowheads="1"/>
          </p:cNvSpPr>
          <p:nvPr/>
        </p:nvSpPr>
        <p:spPr bwMode="auto">
          <a:xfrm>
            <a:off x="377825" y="1695938"/>
            <a:ext cx="3013075" cy="2017475"/>
          </a:xfrm>
          <a:prstGeom prst="rect">
            <a:avLst/>
          </a:prstGeom>
          <a:noFill/>
          <a:ln>
            <a:noFill/>
          </a:ln>
          <a:effectLst>
            <a:prstShdw prst="shdw17" dist="17961" dir="2700000">
              <a:srgbClr val="485297">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marL="742950" indent="-285750"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eaLnBrk="1" hangingPunct="1">
              <a:spcAft>
                <a:spcPct val="10000"/>
              </a:spcAft>
            </a:pPr>
            <a:r>
              <a:rPr lang="en-US" altLang="en-US" sz="1700" dirty="0">
                <a:solidFill>
                  <a:srgbClr val="2CB1EE"/>
                </a:solidFill>
              </a:rPr>
              <a:t>All information</a:t>
            </a:r>
          </a:p>
          <a:p>
            <a:pPr algn="ctr" eaLnBrk="1" hangingPunct="1">
              <a:spcAft>
                <a:spcPct val="10000"/>
              </a:spcAft>
            </a:pPr>
            <a:r>
              <a:rPr lang="en-US" altLang="en-US" sz="1400" b="0" dirty="0"/>
              <a:t>All information</a:t>
            </a:r>
          </a:p>
          <a:p>
            <a:pPr algn="ctr" eaLnBrk="1" hangingPunct="1">
              <a:spcAft>
                <a:spcPct val="10000"/>
              </a:spcAft>
            </a:pPr>
            <a:r>
              <a:rPr lang="en-US" altLang="en-US" sz="1400" b="0" dirty="0"/>
              <a:t>Transaction data</a:t>
            </a:r>
          </a:p>
          <a:p>
            <a:pPr algn="ctr" eaLnBrk="1" hangingPunct="1">
              <a:spcAft>
                <a:spcPct val="10000"/>
              </a:spcAft>
            </a:pPr>
            <a:r>
              <a:rPr lang="en-US" altLang="en-US" sz="1400" b="0" dirty="0"/>
              <a:t>Application data </a:t>
            </a:r>
          </a:p>
          <a:p>
            <a:pPr algn="ctr" eaLnBrk="1" hangingPunct="1">
              <a:spcAft>
                <a:spcPct val="10000"/>
              </a:spcAft>
            </a:pPr>
            <a:r>
              <a:rPr lang="en-US" altLang="en-US" sz="1400" b="0" dirty="0"/>
              <a:t>Machine </a:t>
            </a:r>
            <a:r>
              <a:rPr lang="en-US" altLang="en-US" sz="1400" b="0" dirty="0" smtClean="0"/>
              <a:t>data</a:t>
            </a:r>
          </a:p>
          <a:p>
            <a:pPr algn="ctr" eaLnBrk="1" hangingPunct="1">
              <a:spcAft>
                <a:spcPct val="10000"/>
              </a:spcAft>
            </a:pPr>
            <a:r>
              <a:rPr lang="en-US" altLang="en-US" sz="1400" b="0" dirty="0" smtClean="0"/>
              <a:t>Stream data</a:t>
            </a:r>
            <a:r>
              <a:rPr lang="en-US" altLang="en-US" sz="1400" b="0" dirty="0" smtClean="0"/>
              <a:t> </a:t>
            </a:r>
            <a:endParaRPr lang="en-US" altLang="en-US" sz="1400" b="0" dirty="0"/>
          </a:p>
          <a:p>
            <a:pPr algn="ctr" eaLnBrk="1" hangingPunct="1">
              <a:spcAft>
                <a:spcPct val="10000"/>
              </a:spcAft>
            </a:pPr>
            <a:r>
              <a:rPr lang="en-US" altLang="en-US" sz="1400" b="0" dirty="0"/>
              <a:t>Social data </a:t>
            </a:r>
          </a:p>
          <a:p>
            <a:pPr algn="ctr" eaLnBrk="1" hangingPunct="1">
              <a:spcAft>
                <a:spcPct val="10000"/>
              </a:spcAft>
            </a:pPr>
            <a:r>
              <a:rPr lang="en-US" altLang="en-US" sz="1400" b="0" dirty="0"/>
              <a:t>Enterprise content</a:t>
            </a:r>
          </a:p>
        </p:txBody>
      </p:sp>
      <p:sp>
        <p:nvSpPr>
          <p:cNvPr id="9224" name="Text Box 9"/>
          <p:cNvSpPr txBox="1">
            <a:spLocks noChangeArrowheads="1"/>
          </p:cNvSpPr>
          <p:nvPr/>
        </p:nvSpPr>
        <p:spPr bwMode="auto">
          <a:xfrm>
            <a:off x="628650" y="4197838"/>
            <a:ext cx="2511425" cy="1289050"/>
          </a:xfrm>
          <a:prstGeom prst="rect">
            <a:avLst/>
          </a:prstGeom>
          <a:noFill/>
          <a:ln>
            <a:noFill/>
          </a:ln>
          <a:effectLst>
            <a:prstShdw prst="shdw17" dist="17961" dir="2700000">
              <a:srgbClr val="485297">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eaLnBrk="1" hangingPunct="1">
              <a:spcAft>
                <a:spcPct val="10000"/>
              </a:spcAft>
            </a:pPr>
            <a:r>
              <a:rPr lang="en-US" altLang="en-US" sz="1700">
                <a:solidFill>
                  <a:srgbClr val="8CC63F"/>
                </a:solidFill>
              </a:rPr>
              <a:t>All people</a:t>
            </a:r>
            <a:endParaRPr lang="en-US" altLang="en-US" sz="1700" b="0">
              <a:solidFill>
                <a:srgbClr val="8CC63F"/>
              </a:solidFill>
            </a:endParaRPr>
          </a:p>
          <a:p>
            <a:pPr marL="0" lvl="1" algn="ctr" eaLnBrk="1" hangingPunct="1">
              <a:spcAft>
                <a:spcPct val="10000"/>
              </a:spcAft>
            </a:pPr>
            <a:r>
              <a:rPr lang="en-US" altLang="en-US" sz="1400" b="0"/>
              <a:t>All departments</a:t>
            </a:r>
            <a:endParaRPr lang="en-US" altLang="en-US" sz="1400" b="0">
              <a:solidFill>
                <a:srgbClr val="336699"/>
              </a:solidFill>
            </a:endParaRPr>
          </a:p>
          <a:p>
            <a:pPr marL="0" lvl="1" algn="ctr" eaLnBrk="1" hangingPunct="1">
              <a:spcAft>
                <a:spcPct val="10000"/>
              </a:spcAft>
            </a:pPr>
            <a:r>
              <a:rPr lang="en-US" altLang="en-US" sz="1400" b="0"/>
              <a:t>Experts and non-experts</a:t>
            </a:r>
          </a:p>
          <a:p>
            <a:pPr marL="0" lvl="1" algn="ctr" eaLnBrk="1" hangingPunct="1">
              <a:spcAft>
                <a:spcPct val="10000"/>
              </a:spcAft>
            </a:pPr>
            <a:r>
              <a:rPr lang="en-US" altLang="en-US" sz="1400" b="0"/>
              <a:t>Executives and employees</a:t>
            </a:r>
          </a:p>
          <a:p>
            <a:pPr marL="0" lvl="1" algn="ctr" eaLnBrk="1" hangingPunct="1">
              <a:spcAft>
                <a:spcPct val="10000"/>
              </a:spcAft>
            </a:pPr>
            <a:r>
              <a:rPr lang="en-US" altLang="en-US" sz="1400" b="0"/>
              <a:t>Partners and customers</a:t>
            </a:r>
            <a:endParaRPr lang="en-US" altLang="en-US" sz="1400">
              <a:solidFill>
                <a:srgbClr val="99CC00"/>
              </a:solidFill>
            </a:endParaRPr>
          </a:p>
        </p:txBody>
      </p:sp>
    </p:spTree>
    <p:extLst>
      <p:ext uri="{BB962C8B-B14F-4D97-AF65-F5344CB8AC3E}">
        <p14:creationId xmlns:p14="http://schemas.microsoft.com/office/powerpoint/2010/main" val="328972115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2" name="Straight Connector 12"/>
          <p:cNvCxnSpPr>
            <a:cxnSpLocks noChangeShapeType="1"/>
          </p:cNvCxnSpPr>
          <p:nvPr/>
        </p:nvCxnSpPr>
        <p:spPr bwMode="auto">
          <a:xfrm>
            <a:off x="669925" y="2571750"/>
            <a:ext cx="7773988" cy="0"/>
          </a:xfrm>
          <a:prstGeom prst="line">
            <a:avLst/>
          </a:prstGeom>
          <a:noFill/>
          <a:ln w="9525">
            <a:solidFill>
              <a:srgbClr val="CCCCCC"/>
            </a:solidFill>
            <a:round/>
            <a:headEnd/>
            <a:tailEnd/>
          </a:ln>
          <a:extLst>
            <a:ext uri="{909E8E84-426E-40DD-AFC4-6F175D3DCCD1}">
              <a14:hiddenFill xmlns:a14="http://schemas.microsoft.com/office/drawing/2010/main">
                <a:noFill/>
              </a14:hiddenFill>
            </a:ext>
          </a:extLst>
        </p:spPr>
      </p:cxnSp>
      <p:cxnSp>
        <p:nvCxnSpPr>
          <p:cNvPr id="10243" name="Straight Connector 13"/>
          <p:cNvCxnSpPr>
            <a:cxnSpLocks noChangeShapeType="1"/>
          </p:cNvCxnSpPr>
          <p:nvPr/>
        </p:nvCxnSpPr>
        <p:spPr bwMode="auto">
          <a:xfrm>
            <a:off x="669925" y="3825875"/>
            <a:ext cx="7773988" cy="0"/>
          </a:xfrm>
          <a:prstGeom prst="line">
            <a:avLst/>
          </a:prstGeom>
          <a:noFill/>
          <a:ln w="9525">
            <a:solidFill>
              <a:srgbClr val="CCCCCC"/>
            </a:solidFill>
            <a:round/>
            <a:headEnd/>
            <a:tailEnd/>
          </a:ln>
          <a:extLst>
            <a:ext uri="{909E8E84-426E-40DD-AFC4-6F175D3DCCD1}">
              <a14:hiddenFill xmlns:a14="http://schemas.microsoft.com/office/drawing/2010/main">
                <a:noFill/>
              </a14:hiddenFill>
            </a:ext>
          </a:extLst>
        </p:spPr>
      </p:cxnSp>
      <p:cxnSp>
        <p:nvCxnSpPr>
          <p:cNvPr id="10244" name="Straight Connector 14"/>
          <p:cNvCxnSpPr>
            <a:cxnSpLocks noChangeShapeType="1"/>
          </p:cNvCxnSpPr>
          <p:nvPr/>
        </p:nvCxnSpPr>
        <p:spPr bwMode="auto">
          <a:xfrm>
            <a:off x="669925" y="5118100"/>
            <a:ext cx="7773988" cy="0"/>
          </a:xfrm>
          <a:prstGeom prst="line">
            <a:avLst/>
          </a:prstGeom>
          <a:noFill/>
          <a:ln w="9525">
            <a:solidFill>
              <a:srgbClr val="CCCCCC"/>
            </a:solidFill>
            <a:round/>
            <a:headEnd/>
            <a:tailEnd/>
          </a:ln>
          <a:extLst>
            <a:ext uri="{909E8E84-426E-40DD-AFC4-6F175D3DCCD1}">
              <a14:hiddenFill xmlns:a14="http://schemas.microsoft.com/office/drawing/2010/main">
                <a:noFill/>
              </a14:hiddenFill>
            </a:ext>
          </a:extLst>
        </p:spPr>
      </p:cxnSp>
      <p:cxnSp>
        <p:nvCxnSpPr>
          <p:cNvPr id="10245" name="Straight Connector 31"/>
          <p:cNvCxnSpPr>
            <a:cxnSpLocks noChangeShapeType="1"/>
          </p:cNvCxnSpPr>
          <p:nvPr/>
        </p:nvCxnSpPr>
        <p:spPr bwMode="auto">
          <a:xfrm>
            <a:off x="669925" y="6423025"/>
            <a:ext cx="7773988" cy="0"/>
          </a:xfrm>
          <a:prstGeom prst="line">
            <a:avLst/>
          </a:prstGeom>
          <a:noFill/>
          <a:ln w="9525">
            <a:solidFill>
              <a:srgbClr val="CCCCCC"/>
            </a:solidFill>
            <a:round/>
            <a:headEnd/>
            <a:tailEnd/>
          </a:ln>
          <a:extLst>
            <a:ext uri="{909E8E84-426E-40DD-AFC4-6F175D3DCCD1}">
              <a14:hiddenFill xmlns:a14="http://schemas.microsoft.com/office/drawing/2010/main">
                <a:noFill/>
              </a14:hiddenFill>
            </a:ext>
          </a:extLst>
        </p:spPr>
      </p:cxnSp>
      <p:sp>
        <p:nvSpPr>
          <p:cNvPr id="10246" name="TextBox 16"/>
          <p:cNvSpPr txBox="1">
            <a:spLocks noChangeArrowheads="1"/>
          </p:cNvSpPr>
          <p:nvPr/>
        </p:nvSpPr>
        <p:spPr bwMode="auto">
          <a:xfrm>
            <a:off x="4422775" y="1684338"/>
            <a:ext cx="36449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marL="342900" indent="-342900" defTabSz="457200" eaLnBrk="0" hangingPunct="0">
              <a:defRPr b="1">
                <a:solidFill>
                  <a:schemeClr val="tx1"/>
                </a:solidFill>
                <a:latin typeface="Arial" pitchFamily="34" charset="0"/>
                <a:ea typeface="ＭＳ Ｐゴシック" pitchFamily="34" charset="-128"/>
              </a:defRPr>
            </a:lvl1pPr>
            <a:lvl2pPr marL="173038" indent="-173038"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lvl="1" eaLnBrk="1" hangingPunct="1">
              <a:spcAft>
                <a:spcPct val="25000"/>
              </a:spcAft>
              <a:buFont typeface="Arial" pitchFamily="34" charset="0"/>
              <a:buChar char="•"/>
            </a:pPr>
            <a:r>
              <a:rPr lang="en-US" altLang="ko-KR" sz="1400" b="0">
                <a:solidFill>
                  <a:srgbClr val="000000"/>
                </a:solidFill>
              </a:rPr>
              <a:t>Advanced client segmentation</a:t>
            </a:r>
          </a:p>
          <a:p>
            <a:pPr lvl="1" eaLnBrk="1" hangingPunct="1">
              <a:spcAft>
                <a:spcPct val="25000"/>
              </a:spcAft>
              <a:buFontTx/>
              <a:buChar char="•"/>
            </a:pPr>
            <a:r>
              <a:rPr lang="en-US" altLang="ko-KR" sz="1400" b="0">
                <a:solidFill>
                  <a:srgbClr val="000000"/>
                </a:solidFill>
              </a:rPr>
              <a:t>Leveraging customer sentiment analysis </a:t>
            </a:r>
          </a:p>
          <a:p>
            <a:pPr lvl="1" eaLnBrk="1" hangingPunct="1">
              <a:spcAft>
                <a:spcPct val="25000"/>
              </a:spcAft>
              <a:buFontTx/>
              <a:buChar char="•"/>
            </a:pPr>
            <a:r>
              <a:rPr lang="en-US" altLang="ko-KR" sz="1400" b="0">
                <a:solidFill>
                  <a:srgbClr val="000000"/>
                </a:solidFill>
              </a:rPr>
              <a:t>Reducing customer churn </a:t>
            </a:r>
          </a:p>
        </p:txBody>
      </p:sp>
      <p:sp>
        <p:nvSpPr>
          <p:cNvPr id="20" name="Isosceles Triangle 19"/>
          <p:cNvSpPr>
            <a:spLocks noChangeArrowheads="1"/>
          </p:cNvSpPr>
          <p:nvPr/>
        </p:nvSpPr>
        <p:spPr bwMode="auto">
          <a:xfrm rot="5400000">
            <a:off x="3993357" y="1893094"/>
            <a:ext cx="344487" cy="295275"/>
          </a:xfrm>
          <a:prstGeom prst="triangle">
            <a:avLst>
              <a:gd name="adj" fmla="val 50000"/>
            </a:avLst>
          </a:prstGeom>
          <a:solidFill>
            <a:srgbClr val="22B04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anchor="ctr"/>
          <a:lstStyle/>
          <a:p>
            <a:pPr algn="ctr" defTabSz="457200" fontAlgn="auto">
              <a:spcBef>
                <a:spcPts val="0"/>
              </a:spcBef>
              <a:spcAft>
                <a:spcPts val="0"/>
              </a:spcAft>
              <a:defRPr/>
            </a:pPr>
            <a:endParaRPr lang="en-US" b="0" kern="0">
              <a:solidFill>
                <a:srgbClr val="FFFFFF"/>
              </a:solidFill>
              <a:latin typeface="Arial"/>
              <a:ea typeface="ＭＳ Ｐゴシック"/>
              <a:cs typeface="Arial"/>
            </a:endParaRPr>
          </a:p>
        </p:txBody>
      </p:sp>
      <p:sp>
        <p:nvSpPr>
          <p:cNvPr id="10248" name="Rectangle 22"/>
          <p:cNvSpPr>
            <a:spLocks noChangeArrowheads="1"/>
          </p:cNvSpPr>
          <p:nvPr/>
        </p:nvSpPr>
        <p:spPr bwMode="auto">
          <a:xfrm>
            <a:off x="4422775" y="5357813"/>
            <a:ext cx="4457700" cy="838200"/>
          </a:xfrm>
          <a:prstGeom prst="rect">
            <a:avLst/>
          </a:prstGeom>
          <a:noFill/>
          <a:ln>
            <a:noFill/>
          </a:ln>
          <a:effectLst>
            <a:prstShdw prst="shdw17" dist="17961" dir="2700000">
              <a:srgbClr val="485297">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3038" indent="-173038" defTabSz="457200" eaLnBrk="0" hangingPunct="0">
              <a:tabLst>
                <a:tab pos="914400" algn="l"/>
              </a:tabLst>
              <a:defRPr b="1">
                <a:solidFill>
                  <a:schemeClr val="tx1"/>
                </a:solidFill>
                <a:latin typeface="Arial" pitchFamily="34" charset="0"/>
                <a:ea typeface="ＭＳ Ｐゴシック" pitchFamily="34" charset="-128"/>
              </a:defRPr>
            </a:lvl1pPr>
            <a:lvl2pPr marL="742950" indent="-285750" defTabSz="457200" eaLnBrk="0" hangingPunct="0">
              <a:tabLst>
                <a:tab pos="914400" algn="l"/>
              </a:tabLst>
              <a:defRPr b="1">
                <a:solidFill>
                  <a:schemeClr val="tx1"/>
                </a:solidFill>
                <a:latin typeface="Arial" pitchFamily="34" charset="0"/>
                <a:ea typeface="ＭＳ Ｐゴシック" pitchFamily="34" charset="-128"/>
              </a:defRPr>
            </a:lvl2pPr>
            <a:lvl3pPr marL="1143000" indent="-228600" defTabSz="457200" eaLnBrk="0" hangingPunct="0">
              <a:tabLst>
                <a:tab pos="914400" algn="l"/>
              </a:tabLst>
              <a:defRPr b="1">
                <a:solidFill>
                  <a:schemeClr val="tx1"/>
                </a:solidFill>
                <a:latin typeface="Arial" pitchFamily="34" charset="0"/>
                <a:ea typeface="ＭＳ Ｐゴシック" pitchFamily="34" charset="-128"/>
              </a:defRPr>
            </a:lvl3pPr>
            <a:lvl4pPr marL="1600200" indent="-228600" defTabSz="457200" eaLnBrk="0" hangingPunct="0">
              <a:tabLst>
                <a:tab pos="914400" algn="l"/>
              </a:tabLst>
              <a:defRPr b="1">
                <a:solidFill>
                  <a:schemeClr val="tx1"/>
                </a:solidFill>
                <a:latin typeface="Arial" pitchFamily="34" charset="0"/>
                <a:ea typeface="ＭＳ Ｐゴシック" pitchFamily="34" charset="-128"/>
              </a:defRPr>
            </a:lvl4pPr>
            <a:lvl5pPr marL="2057400" indent="-228600" defTabSz="457200" eaLnBrk="0" hangingPunct="0">
              <a:tabLst>
                <a:tab pos="914400" algn="l"/>
              </a:tabLst>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9pPr>
          </a:lstStyle>
          <a:p>
            <a:pPr eaLnBrk="1" hangingPunct="1">
              <a:spcAft>
                <a:spcPct val="25000"/>
              </a:spcAft>
              <a:buFont typeface="Arial" pitchFamily="34" charset="0"/>
              <a:buChar char="•"/>
            </a:pPr>
            <a:r>
              <a:rPr lang="en-US" altLang="ko-KR" sz="1400" b="0">
                <a:solidFill>
                  <a:srgbClr val="000000"/>
                </a:solidFill>
              </a:rPr>
              <a:t>Optimizing the supply chain </a:t>
            </a:r>
          </a:p>
          <a:p>
            <a:pPr eaLnBrk="1" hangingPunct="1">
              <a:spcAft>
                <a:spcPct val="25000"/>
              </a:spcAft>
              <a:buFont typeface="Arial" pitchFamily="34" charset="0"/>
              <a:buChar char="•"/>
            </a:pPr>
            <a:r>
              <a:rPr lang="en-US" altLang="ko-KR" sz="1400" b="0">
                <a:solidFill>
                  <a:srgbClr val="000000"/>
                </a:solidFill>
              </a:rPr>
              <a:t>Deploying predictive maintenance capabilities</a:t>
            </a:r>
          </a:p>
          <a:p>
            <a:pPr eaLnBrk="1" hangingPunct="1">
              <a:spcAft>
                <a:spcPct val="25000"/>
              </a:spcAft>
              <a:buFont typeface="Arial" pitchFamily="34" charset="0"/>
              <a:buChar char="•"/>
            </a:pPr>
            <a:r>
              <a:rPr lang="en-US" altLang="en-US" sz="1400" b="0"/>
              <a:t>Transform threat &amp; fraud identification processes</a:t>
            </a:r>
            <a:endParaRPr lang="en-US" altLang="ko-KR" sz="1400" b="0"/>
          </a:p>
        </p:txBody>
      </p:sp>
      <p:sp>
        <p:nvSpPr>
          <p:cNvPr id="18" name="Rectangle 22"/>
          <p:cNvSpPr>
            <a:spLocks noChangeArrowheads="1"/>
          </p:cNvSpPr>
          <p:nvPr/>
        </p:nvSpPr>
        <p:spPr bwMode="auto">
          <a:xfrm>
            <a:off x="1387434" y="5565775"/>
            <a:ext cx="1741488" cy="396875"/>
          </a:xfrm>
          <a:prstGeom prst="rect">
            <a:avLst/>
          </a:prstGeom>
          <a:noFill/>
          <a:ln w="9525">
            <a:noFill/>
            <a:miter lim="800000"/>
            <a:headEnd/>
            <a:tailEnd/>
          </a:ln>
        </p:spPr>
        <p:txBody>
          <a:bodyPr>
            <a:spAutoFit/>
          </a:bodyPr>
          <a:lstStyle/>
          <a:p>
            <a:pPr algn="r" defTabSz="457200" fontAlgn="auto">
              <a:spcBef>
                <a:spcPts val="0"/>
              </a:spcBef>
              <a:spcAft>
                <a:spcPts val="0"/>
              </a:spcAft>
              <a:defRPr/>
            </a:pPr>
            <a:r>
              <a:rPr lang="en-US" sz="2000" kern="0" dirty="0">
                <a:solidFill>
                  <a:srgbClr val="FDB813"/>
                </a:solidFill>
                <a:latin typeface="Arial"/>
                <a:ea typeface="ＭＳ Ｐゴシック" charset="0"/>
                <a:cs typeface="Arial"/>
              </a:rPr>
              <a:t>Operations</a:t>
            </a:r>
          </a:p>
        </p:txBody>
      </p:sp>
      <p:sp>
        <p:nvSpPr>
          <p:cNvPr id="21" name="Isosceles Triangle 20"/>
          <p:cNvSpPr>
            <a:spLocks noChangeArrowheads="1"/>
          </p:cNvSpPr>
          <p:nvPr/>
        </p:nvSpPr>
        <p:spPr bwMode="auto">
          <a:xfrm rot="5400000">
            <a:off x="4029075" y="5630863"/>
            <a:ext cx="344488" cy="296862"/>
          </a:xfrm>
          <a:prstGeom prst="triangle">
            <a:avLst>
              <a:gd name="adj" fmla="val 50000"/>
            </a:avLst>
          </a:prstGeom>
          <a:solidFill>
            <a:srgbClr val="FDB81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anchor="ctr"/>
          <a:lstStyle/>
          <a:p>
            <a:pPr algn="ctr" defTabSz="457200" fontAlgn="auto">
              <a:spcBef>
                <a:spcPts val="0"/>
              </a:spcBef>
              <a:spcAft>
                <a:spcPts val="0"/>
              </a:spcAft>
              <a:defRPr/>
            </a:pPr>
            <a:endParaRPr lang="en-US" b="0" kern="0">
              <a:solidFill>
                <a:srgbClr val="FFFFFF"/>
              </a:solidFill>
              <a:latin typeface="Arial"/>
              <a:ea typeface="ＭＳ Ｐゴシック"/>
              <a:cs typeface="Arial"/>
            </a:endParaRPr>
          </a:p>
        </p:txBody>
      </p:sp>
      <p:sp>
        <p:nvSpPr>
          <p:cNvPr id="10251" name="Rectangle 21"/>
          <p:cNvSpPr>
            <a:spLocks noChangeArrowheads="1"/>
          </p:cNvSpPr>
          <p:nvPr/>
        </p:nvSpPr>
        <p:spPr bwMode="auto">
          <a:xfrm>
            <a:off x="4422775" y="2786063"/>
            <a:ext cx="4371975" cy="838200"/>
          </a:xfrm>
          <a:prstGeom prst="rect">
            <a:avLst/>
          </a:prstGeom>
          <a:noFill/>
          <a:ln>
            <a:noFill/>
          </a:ln>
          <a:effectLst>
            <a:prstShdw prst="shdw17" dist="17961" dir="2700000">
              <a:srgbClr val="485297">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3038" indent="-173038" defTabSz="457200" eaLnBrk="0" hangingPunct="0">
              <a:tabLst>
                <a:tab pos="914400" algn="l"/>
              </a:tabLst>
              <a:defRPr b="1">
                <a:solidFill>
                  <a:schemeClr val="tx1"/>
                </a:solidFill>
                <a:latin typeface="Arial" pitchFamily="34" charset="0"/>
                <a:ea typeface="ＭＳ Ｐゴシック" pitchFamily="34" charset="-128"/>
              </a:defRPr>
            </a:lvl1pPr>
            <a:lvl2pPr marL="742950" indent="-285750" defTabSz="457200" eaLnBrk="0" hangingPunct="0">
              <a:tabLst>
                <a:tab pos="914400" algn="l"/>
              </a:tabLst>
              <a:defRPr b="1">
                <a:solidFill>
                  <a:schemeClr val="tx1"/>
                </a:solidFill>
                <a:latin typeface="Arial" pitchFamily="34" charset="0"/>
                <a:ea typeface="ＭＳ Ｐゴシック" pitchFamily="34" charset="-128"/>
              </a:defRPr>
            </a:lvl2pPr>
            <a:lvl3pPr marL="1143000" indent="-228600" defTabSz="457200" eaLnBrk="0" hangingPunct="0">
              <a:tabLst>
                <a:tab pos="914400" algn="l"/>
              </a:tabLst>
              <a:defRPr b="1">
                <a:solidFill>
                  <a:schemeClr val="tx1"/>
                </a:solidFill>
                <a:latin typeface="Arial" pitchFamily="34" charset="0"/>
                <a:ea typeface="ＭＳ Ｐゴシック" pitchFamily="34" charset="-128"/>
              </a:defRPr>
            </a:lvl3pPr>
            <a:lvl4pPr marL="1600200" indent="-228600" defTabSz="457200" eaLnBrk="0" hangingPunct="0">
              <a:tabLst>
                <a:tab pos="914400" algn="l"/>
              </a:tabLst>
              <a:defRPr b="1">
                <a:solidFill>
                  <a:schemeClr val="tx1"/>
                </a:solidFill>
                <a:latin typeface="Arial" pitchFamily="34" charset="0"/>
                <a:ea typeface="ＭＳ Ｐゴシック" pitchFamily="34" charset="-128"/>
              </a:defRPr>
            </a:lvl4pPr>
            <a:lvl5pPr marL="2057400" indent="-228600" defTabSz="457200" eaLnBrk="0" hangingPunct="0">
              <a:tabLst>
                <a:tab pos="914400" algn="l"/>
              </a:tabLst>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9pPr>
          </a:lstStyle>
          <a:p>
            <a:pPr eaLnBrk="1" hangingPunct="1">
              <a:spcAft>
                <a:spcPct val="25000"/>
              </a:spcAft>
              <a:buFontTx/>
              <a:buChar char="•"/>
            </a:pPr>
            <a:r>
              <a:rPr lang="en-US" altLang="ko-KR" sz="1400" b="0">
                <a:solidFill>
                  <a:srgbClr val="000000"/>
                </a:solidFill>
              </a:rPr>
              <a:t>  Enabling continuous planning and forecasting</a:t>
            </a:r>
          </a:p>
          <a:p>
            <a:pPr eaLnBrk="1" hangingPunct="1">
              <a:spcAft>
                <a:spcPct val="25000"/>
              </a:spcAft>
              <a:buFontTx/>
              <a:buChar char="•"/>
            </a:pPr>
            <a:r>
              <a:rPr lang="en-US" altLang="ko-KR" sz="1400" b="0">
                <a:solidFill>
                  <a:srgbClr val="000000"/>
                </a:solidFill>
              </a:rPr>
              <a:t>  Automating financial and management reporting</a:t>
            </a:r>
          </a:p>
          <a:p>
            <a:pPr eaLnBrk="1" hangingPunct="1">
              <a:spcAft>
                <a:spcPct val="25000"/>
              </a:spcAft>
              <a:buFontTx/>
              <a:buChar char="•"/>
            </a:pPr>
            <a:r>
              <a:rPr lang="en-US" altLang="ko-KR" sz="1400" b="0">
                <a:solidFill>
                  <a:srgbClr val="000000"/>
                </a:solidFill>
              </a:rPr>
              <a:t>  Improving visibility, insight and control</a:t>
            </a:r>
          </a:p>
        </p:txBody>
      </p:sp>
      <p:sp>
        <p:nvSpPr>
          <p:cNvPr id="10252" name="Rectangle 23"/>
          <p:cNvSpPr>
            <a:spLocks noChangeArrowheads="1"/>
          </p:cNvSpPr>
          <p:nvPr/>
        </p:nvSpPr>
        <p:spPr bwMode="auto">
          <a:xfrm>
            <a:off x="1387434" y="2989263"/>
            <a:ext cx="141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marL="742950" indent="-285750"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r" eaLnBrk="1" hangingPunct="1"/>
            <a:r>
              <a:rPr lang="en-US" altLang="en-US" sz="2000" dirty="0">
                <a:solidFill>
                  <a:schemeClr val="accent2"/>
                </a:solidFill>
              </a:rPr>
              <a:t>Finance</a:t>
            </a:r>
          </a:p>
        </p:txBody>
      </p:sp>
      <p:sp>
        <p:nvSpPr>
          <p:cNvPr id="10253" name="Isosceles Triangle 21"/>
          <p:cNvSpPr>
            <a:spLocks noChangeArrowheads="1"/>
          </p:cNvSpPr>
          <p:nvPr/>
        </p:nvSpPr>
        <p:spPr bwMode="auto">
          <a:xfrm rot="5400000">
            <a:off x="4043363" y="3055938"/>
            <a:ext cx="346075" cy="295275"/>
          </a:xfrm>
          <a:prstGeom prst="triangle">
            <a:avLst>
              <a:gd name="adj" fmla="val 50000"/>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457200" eaLnBrk="0" hangingPunct="0">
              <a:defRPr b="1">
                <a:solidFill>
                  <a:schemeClr val="tx1"/>
                </a:solidFill>
                <a:latin typeface="Arial" pitchFamily="34" charset="0"/>
                <a:ea typeface="ＭＳ Ｐゴシック" pitchFamily="34" charset="-128"/>
              </a:defRPr>
            </a:lvl1pPr>
            <a:lvl2pPr marL="742950" indent="-285750"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eaLnBrk="1" hangingPunct="1"/>
            <a:endParaRPr lang="en-US" altLang="en-US" b="0">
              <a:solidFill>
                <a:schemeClr val="accent2"/>
              </a:solidFill>
            </a:endParaRPr>
          </a:p>
        </p:txBody>
      </p:sp>
      <p:sp>
        <p:nvSpPr>
          <p:cNvPr id="10254" name="Rectangle 24"/>
          <p:cNvSpPr>
            <a:spLocks noChangeArrowheads="1"/>
          </p:cNvSpPr>
          <p:nvPr/>
        </p:nvSpPr>
        <p:spPr bwMode="auto">
          <a:xfrm>
            <a:off x="4422775" y="4078288"/>
            <a:ext cx="3644900" cy="838200"/>
          </a:xfrm>
          <a:prstGeom prst="rect">
            <a:avLst/>
          </a:prstGeom>
          <a:noFill/>
          <a:ln>
            <a:noFill/>
          </a:ln>
          <a:effectLst>
            <a:prstShdw prst="shdw17" dist="17961" dir="2700000">
              <a:srgbClr val="485297">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3038" indent="-173038" defTabSz="457200" eaLnBrk="0" hangingPunct="0">
              <a:tabLst>
                <a:tab pos="914400" algn="l"/>
              </a:tabLst>
              <a:defRPr b="1">
                <a:solidFill>
                  <a:schemeClr val="tx1"/>
                </a:solidFill>
                <a:latin typeface="Arial" pitchFamily="34" charset="0"/>
                <a:ea typeface="ＭＳ Ｐゴシック" pitchFamily="34" charset="-128"/>
              </a:defRPr>
            </a:lvl1pPr>
            <a:lvl2pPr marL="742950" indent="-285750" defTabSz="457200" eaLnBrk="0" hangingPunct="0">
              <a:tabLst>
                <a:tab pos="914400" algn="l"/>
              </a:tabLst>
              <a:defRPr b="1">
                <a:solidFill>
                  <a:schemeClr val="tx1"/>
                </a:solidFill>
                <a:latin typeface="Arial" pitchFamily="34" charset="0"/>
                <a:ea typeface="ＭＳ Ｐゴシック" pitchFamily="34" charset="-128"/>
              </a:defRPr>
            </a:lvl2pPr>
            <a:lvl3pPr marL="1143000" indent="-228600" defTabSz="457200" eaLnBrk="0" hangingPunct="0">
              <a:tabLst>
                <a:tab pos="914400" algn="l"/>
              </a:tabLst>
              <a:defRPr b="1">
                <a:solidFill>
                  <a:schemeClr val="tx1"/>
                </a:solidFill>
                <a:latin typeface="Arial" pitchFamily="34" charset="0"/>
                <a:ea typeface="ＭＳ Ｐゴシック" pitchFamily="34" charset="-128"/>
              </a:defRPr>
            </a:lvl3pPr>
            <a:lvl4pPr marL="1600200" indent="-228600" defTabSz="457200" eaLnBrk="0" hangingPunct="0">
              <a:tabLst>
                <a:tab pos="914400" algn="l"/>
              </a:tabLst>
              <a:defRPr b="1">
                <a:solidFill>
                  <a:schemeClr val="tx1"/>
                </a:solidFill>
                <a:latin typeface="Arial" pitchFamily="34" charset="0"/>
                <a:ea typeface="ＭＳ Ｐゴシック" pitchFamily="34" charset="-128"/>
              </a:defRPr>
            </a:lvl4pPr>
            <a:lvl5pPr marL="2057400" indent="-228600" defTabSz="457200" eaLnBrk="0" hangingPunct="0">
              <a:tabLst>
                <a:tab pos="914400" algn="l"/>
              </a:tabLst>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914400" algn="l"/>
              </a:tabLst>
              <a:defRPr b="1">
                <a:solidFill>
                  <a:schemeClr val="tx1"/>
                </a:solidFill>
                <a:latin typeface="Arial" pitchFamily="34" charset="0"/>
                <a:ea typeface="ＭＳ Ｐゴシック" pitchFamily="34" charset="-128"/>
              </a:defRPr>
            </a:lvl9pPr>
          </a:lstStyle>
          <a:p>
            <a:pPr eaLnBrk="1" hangingPunct="1">
              <a:spcAft>
                <a:spcPct val="25000"/>
              </a:spcAft>
              <a:buFont typeface="Arial" pitchFamily="34" charset="0"/>
              <a:buChar char="•"/>
            </a:pPr>
            <a:r>
              <a:rPr lang="en-US" altLang="ko-KR" sz="1400" b="0">
                <a:solidFill>
                  <a:srgbClr val="000000"/>
                </a:solidFill>
              </a:rPr>
              <a:t>Making risk-aware decisions</a:t>
            </a:r>
          </a:p>
          <a:p>
            <a:pPr eaLnBrk="1" hangingPunct="1">
              <a:spcAft>
                <a:spcPct val="25000"/>
              </a:spcAft>
              <a:buFont typeface="Arial" pitchFamily="34" charset="0"/>
              <a:buChar char="•"/>
            </a:pPr>
            <a:r>
              <a:rPr lang="en-US" altLang="ko-KR" sz="1400" b="0">
                <a:solidFill>
                  <a:srgbClr val="000000"/>
                </a:solidFill>
              </a:rPr>
              <a:t>Managing financial and operational risks</a:t>
            </a:r>
          </a:p>
          <a:p>
            <a:pPr eaLnBrk="1" hangingPunct="1">
              <a:spcAft>
                <a:spcPct val="25000"/>
              </a:spcAft>
              <a:buFont typeface="Arial" pitchFamily="34" charset="0"/>
              <a:buChar char="•"/>
            </a:pPr>
            <a:r>
              <a:rPr lang="en-US" altLang="ko-KR" sz="1400" b="0">
                <a:solidFill>
                  <a:srgbClr val="000000"/>
                </a:solidFill>
              </a:rPr>
              <a:t>Reducing the cost of compliance</a:t>
            </a:r>
          </a:p>
        </p:txBody>
      </p:sp>
      <p:sp>
        <p:nvSpPr>
          <p:cNvPr id="10255" name="Rectangle 21"/>
          <p:cNvSpPr>
            <a:spLocks noChangeArrowheads="1"/>
          </p:cNvSpPr>
          <p:nvPr/>
        </p:nvSpPr>
        <p:spPr bwMode="auto">
          <a:xfrm>
            <a:off x="1387434" y="4264025"/>
            <a:ext cx="116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marL="742950" indent="-285750"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r" eaLnBrk="1" hangingPunct="1"/>
            <a:r>
              <a:rPr lang="en-US" altLang="en-US" sz="2000">
                <a:solidFill>
                  <a:srgbClr val="3A0256"/>
                </a:solidFill>
              </a:rPr>
              <a:t>Risk</a:t>
            </a:r>
          </a:p>
        </p:txBody>
      </p:sp>
      <p:sp>
        <p:nvSpPr>
          <p:cNvPr id="23" name="Isosceles Triangle 22"/>
          <p:cNvSpPr>
            <a:spLocks noChangeArrowheads="1"/>
          </p:cNvSpPr>
          <p:nvPr/>
        </p:nvSpPr>
        <p:spPr bwMode="auto">
          <a:xfrm rot="5400000">
            <a:off x="4018757" y="4341019"/>
            <a:ext cx="344487" cy="295275"/>
          </a:xfrm>
          <a:prstGeom prst="triangle">
            <a:avLst>
              <a:gd name="adj" fmla="val 50000"/>
            </a:avLst>
          </a:prstGeom>
          <a:solidFill>
            <a:srgbClr val="3A025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r" defTabSz="457200" fontAlgn="auto">
              <a:spcBef>
                <a:spcPts val="0"/>
              </a:spcBef>
              <a:spcAft>
                <a:spcPts val="0"/>
              </a:spcAft>
              <a:defRPr/>
            </a:pPr>
            <a:endParaRPr lang="en-US" b="0" kern="0">
              <a:solidFill>
                <a:srgbClr val="AB1A86"/>
              </a:solidFill>
              <a:latin typeface="Arial"/>
              <a:ea typeface="ＭＳ Ｐゴシック"/>
              <a:cs typeface="Arial"/>
            </a:endParaRPr>
          </a:p>
        </p:txBody>
      </p:sp>
      <p:sp>
        <p:nvSpPr>
          <p:cNvPr id="10257" name="Rectangle 20"/>
          <p:cNvSpPr>
            <a:spLocks noChangeArrowheads="1"/>
          </p:cNvSpPr>
          <p:nvPr/>
        </p:nvSpPr>
        <p:spPr bwMode="auto">
          <a:xfrm>
            <a:off x="502494" y="5000625"/>
            <a:ext cx="63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marL="742950" indent="-285750"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altLang="en-US" sz="8000">
                <a:solidFill>
                  <a:srgbClr val="FDB813"/>
                </a:solidFill>
              </a:rPr>
              <a:t>4</a:t>
            </a:r>
          </a:p>
        </p:txBody>
      </p:sp>
      <p:sp>
        <p:nvSpPr>
          <p:cNvPr id="10258" name="Rectangle 20"/>
          <p:cNvSpPr>
            <a:spLocks noChangeArrowheads="1"/>
          </p:cNvSpPr>
          <p:nvPr/>
        </p:nvSpPr>
        <p:spPr bwMode="auto">
          <a:xfrm>
            <a:off x="501700" y="2536825"/>
            <a:ext cx="6365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marL="742950" indent="-285750"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altLang="en-US" sz="8000" dirty="0">
                <a:solidFill>
                  <a:schemeClr val="accent2"/>
                </a:solidFill>
              </a:rPr>
              <a:t>2</a:t>
            </a:r>
          </a:p>
        </p:txBody>
      </p:sp>
      <p:sp>
        <p:nvSpPr>
          <p:cNvPr id="10259" name="Rectangle 20"/>
          <p:cNvSpPr>
            <a:spLocks noChangeArrowheads="1"/>
          </p:cNvSpPr>
          <p:nvPr/>
        </p:nvSpPr>
        <p:spPr bwMode="auto">
          <a:xfrm>
            <a:off x="502494" y="3776663"/>
            <a:ext cx="63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marL="742950" indent="-285750"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altLang="en-US" sz="8000">
                <a:solidFill>
                  <a:srgbClr val="3A0256"/>
                </a:solidFill>
              </a:rPr>
              <a:t>3</a:t>
            </a:r>
          </a:p>
        </p:txBody>
      </p:sp>
      <p:sp>
        <p:nvSpPr>
          <p:cNvPr id="10260" name="TextBox 28"/>
          <p:cNvSpPr txBox="1">
            <a:spLocks noChangeArrowheads="1"/>
          </p:cNvSpPr>
          <p:nvPr/>
        </p:nvSpPr>
        <p:spPr bwMode="auto">
          <a:xfrm>
            <a:off x="4422775" y="1296988"/>
            <a:ext cx="191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a:solidFill>
                  <a:schemeClr val="tx1"/>
                </a:solidFill>
                <a:latin typeface="Arial" pitchFamily="34" charset="0"/>
                <a:ea typeface="ＭＳ Ｐゴシック" pitchFamily="34" charset="-128"/>
              </a:defRPr>
            </a:lvl1pPr>
            <a:lvl2pPr marL="742950" indent="-285750" defTabSz="457200" eaLnBrk="0" hangingPunct="0">
              <a:defRPr b="1">
                <a:solidFill>
                  <a:schemeClr val="tx1"/>
                </a:solidFill>
                <a:latin typeface="Arial" pitchFamily="34" charset="0"/>
                <a:ea typeface="ＭＳ Ｐゴシック" pitchFamily="34" charset="-128"/>
              </a:defRPr>
            </a:lvl2pPr>
            <a:lvl3pPr marL="1143000" indent="-228600" defTabSz="457200" eaLnBrk="0" hangingPunct="0">
              <a:defRPr b="1">
                <a:solidFill>
                  <a:schemeClr val="tx1"/>
                </a:solidFill>
                <a:latin typeface="Arial" pitchFamily="34" charset="0"/>
                <a:ea typeface="ＭＳ Ｐゴシック" pitchFamily="34" charset="-128"/>
              </a:defRPr>
            </a:lvl3pPr>
            <a:lvl4pPr marL="1600200" indent="-228600" defTabSz="457200" eaLnBrk="0" hangingPunct="0">
              <a:defRPr b="1">
                <a:solidFill>
                  <a:schemeClr val="tx1"/>
                </a:solidFill>
                <a:latin typeface="Arial" pitchFamily="34" charset="0"/>
                <a:ea typeface="ＭＳ Ｐゴシック" pitchFamily="34" charset="-128"/>
              </a:defRPr>
            </a:lvl4pPr>
            <a:lvl5pPr marL="2057400" indent="-228600" defTabSz="457200" eaLnBrk="0" hangingPunct="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altLang="ko-KR" sz="1400" b="0">
                <a:solidFill>
                  <a:srgbClr val="000000"/>
                </a:solidFill>
              </a:rPr>
              <a:t>Examples</a:t>
            </a:r>
            <a:endParaRPr lang="en-US" altLang="en-US" sz="1400" b="0"/>
          </a:p>
        </p:txBody>
      </p:sp>
      <p:sp>
        <p:nvSpPr>
          <p:cNvPr id="28" name="Rectangle 27"/>
          <p:cNvSpPr>
            <a:spLocks noChangeArrowheads="1"/>
          </p:cNvSpPr>
          <p:nvPr/>
        </p:nvSpPr>
        <p:spPr bwMode="auto">
          <a:xfrm>
            <a:off x="3259138" y="1749425"/>
            <a:ext cx="550862" cy="552450"/>
          </a:xfrm>
          <a:prstGeom prst="rect">
            <a:avLst/>
          </a:prstGeom>
          <a:solidFill>
            <a:srgbClr val="22B04B"/>
          </a:solidFill>
          <a:ln w="9525" algn="ctr">
            <a:noFill/>
            <a:miter lim="800000"/>
            <a:headEnd/>
            <a:tailEnd/>
          </a:ln>
        </p:spPr>
        <p:txBody>
          <a:bodyPr anchor="ctr"/>
          <a:lstStyle/>
          <a:p>
            <a:pPr algn="ctr" defTabSz="457200">
              <a:defRPr/>
            </a:pPr>
            <a:endParaRPr lang="en-US" b="0">
              <a:solidFill>
                <a:schemeClr val="lt1"/>
              </a:solidFill>
              <a:latin typeface="+mn-lt"/>
              <a:ea typeface="+mn-ea"/>
            </a:endParaRPr>
          </a:p>
        </p:txBody>
      </p:sp>
      <p:grpSp>
        <p:nvGrpSpPr>
          <p:cNvPr id="10262" name="Group 13"/>
          <p:cNvGrpSpPr>
            <a:grpSpLocks/>
          </p:cNvGrpSpPr>
          <p:nvPr/>
        </p:nvGrpSpPr>
        <p:grpSpPr bwMode="auto">
          <a:xfrm>
            <a:off x="3251200" y="5514975"/>
            <a:ext cx="550863" cy="550863"/>
            <a:chOff x="1901171" y="3267495"/>
            <a:chExt cx="551512" cy="551511"/>
          </a:xfrm>
        </p:grpSpPr>
        <p:sp>
          <p:nvSpPr>
            <p:cNvPr id="30" name="Rectangle 29"/>
            <p:cNvSpPr/>
            <p:nvPr/>
          </p:nvSpPr>
          <p:spPr>
            <a:xfrm>
              <a:off x="1901171" y="3267495"/>
              <a:ext cx="551512" cy="551511"/>
            </a:xfrm>
            <a:prstGeom prst="rect">
              <a:avLst/>
            </a:prstGeom>
            <a:solidFill>
              <a:srgbClr val="FDB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0"/>
            </a:p>
          </p:txBody>
        </p:sp>
        <p:pic>
          <p:nvPicPr>
            <p:cNvPr id="10274" name="Picture 4"/>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8715" y="3353973"/>
              <a:ext cx="414872" cy="34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63" name="Group 11"/>
          <p:cNvGrpSpPr>
            <a:grpSpLocks/>
          </p:cNvGrpSpPr>
          <p:nvPr/>
        </p:nvGrpSpPr>
        <p:grpSpPr bwMode="auto">
          <a:xfrm>
            <a:off x="3251200" y="2951163"/>
            <a:ext cx="550863" cy="552450"/>
            <a:chOff x="2242067" y="4381533"/>
            <a:chExt cx="551512" cy="551511"/>
          </a:xfrm>
        </p:grpSpPr>
        <p:sp>
          <p:nvSpPr>
            <p:cNvPr id="31" name="Rectangle 30"/>
            <p:cNvSpPr>
              <a:spLocks noChangeArrowheads="1"/>
            </p:cNvSpPr>
            <p:nvPr/>
          </p:nvSpPr>
          <p:spPr bwMode="auto">
            <a:xfrm>
              <a:off x="2242067" y="4381533"/>
              <a:ext cx="551512" cy="551511"/>
            </a:xfrm>
            <a:prstGeom prst="rect">
              <a:avLst/>
            </a:prstGeom>
            <a:solidFill>
              <a:schemeClr val="accent2"/>
            </a:solidFill>
            <a:ln w="9525" algn="ctr">
              <a:noFill/>
              <a:miter lim="800000"/>
              <a:headEnd/>
              <a:tailEnd/>
            </a:ln>
          </p:spPr>
          <p:txBody>
            <a:bodyPr anchor="ctr"/>
            <a:lstStyle/>
            <a:p>
              <a:pPr algn="ctr" defTabSz="457200">
                <a:defRPr/>
              </a:pPr>
              <a:endParaRPr lang="en-US" b="0">
                <a:solidFill>
                  <a:schemeClr val="lt1"/>
                </a:solidFill>
                <a:latin typeface="+mn-lt"/>
                <a:ea typeface="+mn-ea"/>
              </a:endParaRPr>
            </a:p>
          </p:txBody>
        </p:sp>
        <p:pic>
          <p:nvPicPr>
            <p:cNvPr id="10272" name="Picture 5"/>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3775" y="4482852"/>
              <a:ext cx="268383" cy="34971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264" name="Group 12"/>
          <p:cNvGrpSpPr>
            <a:grpSpLocks/>
          </p:cNvGrpSpPr>
          <p:nvPr/>
        </p:nvGrpSpPr>
        <p:grpSpPr bwMode="auto">
          <a:xfrm>
            <a:off x="3251200" y="4227513"/>
            <a:ext cx="550863" cy="550862"/>
            <a:chOff x="2675578" y="5488844"/>
            <a:chExt cx="551512" cy="551512"/>
          </a:xfrm>
        </p:grpSpPr>
        <p:sp>
          <p:nvSpPr>
            <p:cNvPr id="32" name="Rectangle 31"/>
            <p:cNvSpPr>
              <a:spLocks noChangeArrowheads="1"/>
            </p:cNvSpPr>
            <p:nvPr/>
          </p:nvSpPr>
          <p:spPr bwMode="auto">
            <a:xfrm>
              <a:off x="2675578" y="5488844"/>
              <a:ext cx="551512" cy="551512"/>
            </a:xfrm>
            <a:prstGeom prst="rect">
              <a:avLst/>
            </a:prstGeom>
            <a:solidFill>
              <a:srgbClr val="3A025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7200">
                <a:defRPr/>
              </a:pPr>
              <a:endParaRPr lang="en-US" b="0">
                <a:solidFill>
                  <a:schemeClr val="lt1"/>
                </a:solidFill>
                <a:latin typeface="+mn-lt"/>
                <a:ea typeface="+mn-ea"/>
              </a:endParaRPr>
            </a:p>
          </p:txBody>
        </p:sp>
        <p:pic>
          <p:nvPicPr>
            <p:cNvPr id="10270" name="Picture 6"/>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06948" y="5614942"/>
              <a:ext cx="304698" cy="267540"/>
            </a:xfrm>
            <a:prstGeom prst="rect">
              <a:avLst/>
            </a:prstGeom>
            <a:solidFill>
              <a:srgbClr val="3A0256"/>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0265" name="Picture 42" descr="Customers2.png"/>
          <p:cNvPicPr preferRelativeResize="0">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7434" y="1819275"/>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6" name="Title 1"/>
          <p:cNvSpPr>
            <a:spLocks/>
          </p:cNvSpPr>
          <p:nvPr/>
        </p:nvSpPr>
        <p:spPr bwMode="auto">
          <a:xfrm>
            <a:off x="185738" y="574675"/>
            <a:ext cx="89582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altLang="en-US" sz="2200" b="0"/>
              <a:t>…and focusing on high-value initiatives in core </a:t>
            </a:r>
            <a:r>
              <a:rPr lang="en-US" altLang="en-US" sz="2200"/>
              <a:t>BUSINESS AREAS</a:t>
            </a:r>
          </a:p>
        </p:txBody>
      </p:sp>
      <p:sp>
        <p:nvSpPr>
          <p:cNvPr id="10267" name="TextBox 2"/>
          <p:cNvSpPr txBox="1">
            <a:spLocks noChangeArrowheads="1"/>
          </p:cNvSpPr>
          <p:nvPr/>
        </p:nvSpPr>
        <p:spPr bwMode="auto">
          <a:xfrm>
            <a:off x="383432" y="1301750"/>
            <a:ext cx="873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altLang="en-US" sz="8000" dirty="0">
                <a:solidFill>
                  <a:srgbClr val="22B04B"/>
                </a:solidFill>
              </a:rPr>
              <a:t>1</a:t>
            </a:r>
          </a:p>
        </p:txBody>
      </p:sp>
      <p:sp>
        <p:nvSpPr>
          <p:cNvPr id="10268" name="TextBox 2"/>
          <p:cNvSpPr txBox="1">
            <a:spLocks noChangeArrowheads="1"/>
          </p:cNvSpPr>
          <p:nvPr/>
        </p:nvSpPr>
        <p:spPr bwMode="auto">
          <a:xfrm>
            <a:off x="1387434" y="1795463"/>
            <a:ext cx="1922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altLang="en-US" dirty="0">
                <a:solidFill>
                  <a:srgbClr val="22B04B"/>
                </a:solidFill>
              </a:rPr>
              <a:t>Customers</a:t>
            </a:r>
          </a:p>
        </p:txBody>
      </p:sp>
      <p:pic>
        <p:nvPicPr>
          <p:cNvPr id="35" name="Picture 42" descr="Customers2.png"/>
          <p:cNvPicPr preferRelativeResize="0">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60738" y="1819275"/>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21013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182562" y="593725"/>
            <a:ext cx="8809037" cy="639763"/>
          </a:xfrm>
        </p:spPr>
        <p:txBody>
          <a:bodyPr lIns="91440" tIns="45720" rIns="91440" bIns="45720"/>
          <a:lstStyle/>
          <a:p>
            <a:pPr eaLnBrk="1" hangingPunct="1"/>
            <a:r>
              <a:rPr lang="en-US" altLang="en-US" sz="2400" dirty="0" smtClean="0">
                <a:solidFill>
                  <a:srgbClr val="003F69"/>
                </a:solidFill>
              </a:rPr>
              <a:t>Integration is fundamental to the success of Business Analytics</a:t>
            </a:r>
          </a:p>
        </p:txBody>
      </p:sp>
      <p:sp>
        <p:nvSpPr>
          <p:cNvPr id="4" name="Rounded Rectangle 3"/>
          <p:cNvSpPr/>
          <p:nvPr/>
        </p:nvSpPr>
        <p:spPr>
          <a:xfrm>
            <a:off x="609600" y="1752600"/>
            <a:ext cx="1676400" cy="914400"/>
          </a:xfrm>
          <a:prstGeom prst="roundRect">
            <a:avLst/>
          </a:prstGeom>
          <a:solidFill>
            <a:srgbClr val="003C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800" b="0" dirty="0">
                <a:solidFill>
                  <a:srgbClr val="FFFFFF"/>
                </a:solidFill>
              </a:rPr>
              <a:t>How are we doing?</a:t>
            </a:r>
          </a:p>
        </p:txBody>
      </p:sp>
      <p:sp>
        <p:nvSpPr>
          <p:cNvPr id="5" name="Rounded Rectangle 4"/>
          <p:cNvSpPr/>
          <p:nvPr/>
        </p:nvSpPr>
        <p:spPr>
          <a:xfrm>
            <a:off x="3352800" y="1752600"/>
            <a:ext cx="1676400" cy="914400"/>
          </a:xfrm>
          <a:prstGeom prst="roundRect">
            <a:avLst/>
          </a:prstGeom>
          <a:solidFill>
            <a:srgbClr val="003C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800" b="0">
                <a:solidFill>
                  <a:srgbClr val="FFFFFF"/>
                </a:solidFill>
              </a:rPr>
              <a:t>Why?</a:t>
            </a:r>
          </a:p>
        </p:txBody>
      </p:sp>
      <p:sp>
        <p:nvSpPr>
          <p:cNvPr id="6" name="Rounded Rectangle 5"/>
          <p:cNvSpPr/>
          <p:nvPr/>
        </p:nvSpPr>
        <p:spPr>
          <a:xfrm>
            <a:off x="6045064" y="1752600"/>
            <a:ext cx="1676400" cy="914400"/>
          </a:xfrm>
          <a:prstGeom prst="roundRect">
            <a:avLst/>
          </a:prstGeom>
          <a:solidFill>
            <a:srgbClr val="003C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800" b="0">
                <a:solidFill>
                  <a:srgbClr val="FFFFFF"/>
                </a:solidFill>
              </a:rPr>
              <a:t>What should we be doing?</a:t>
            </a:r>
          </a:p>
        </p:txBody>
      </p:sp>
      <p:sp>
        <p:nvSpPr>
          <p:cNvPr id="72710" name="Text Box 6"/>
          <p:cNvSpPr txBox="1">
            <a:spLocks noChangeArrowheads="1"/>
          </p:cNvSpPr>
          <p:nvPr/>
        </p:nvSpPr>
        <p:spPr bwMode="auto">
          <a:xfrm>
            <a:off x="467100" y="2743200"/>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i="1" dirty="0">
                <a:solidFill>
                  <a:srgbClr val="FF0000"/>
                </a:solidFill>
              </a:rPr>
              <a:t>Immediate Insights </a:t>
            </a:r>
            <a:r>
              <a:rPr lang="en-US" altLang="en-US" sz="1400" i="1" dirty="0">
                <a:solidFill>
                  <a:srgbClr val="003F69"/>
                </a:solidFill>
              </a:rPr>
              <a:t>to Business Performance</a:t>
            </a:r>
          </a:p>
          <a:p>
            <a:endParaRPr lang="en-US" altLang="en-US" sz="1200" i="1" dirty="0">
              <a:solidFill>
                <a:schemeClr val="tx1"/>
              </a:solidFill>
            </a:endParaRPr>
          </a:p>
        </p:txBody>
      </p:sp>
      <p:sp>
        <p:nvSpPr>
          <p:cNvPr id="72711" name="Text Box 57"/>
          <p:cNvSpPr txBox="1">
            <a:spLocks noChangeArrowheads="1"/>
          </p:cNvSpPr>
          <p:nvPr/>
        </p:nvSpPr>
        <p:spPr bwMode="auto">
          <a:xfrm>
            <a:off x="467100" y="3217863"/>
            <a:ext cx="196239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buFont typeface="Arial" panose="020B0604020202020204" pitchFamily="34" charset="0"/>
              <a:buChar char="•"/>
            </a:pPr>
            <a:r>
              <a:rPr lang="en-US" altLang="en-US" sz="1400" b="0" dirty="0" smtClean="0">
                <a:solidFill>
                  <a:schemeClr val="tx1"/>
                </a:solidFill>
              </a:rPr>
              <a:t>Scorecards</a:t>
            </a:r>
            <a:endParaRPr lang="en-US" altLang="en-US" sz="1400" b="0" dirty="0">
              <a:solidFill>
                <a:schemeClr val="tx1"/>
              </a:solidFill>
            </a:endParaRPr>
          </a:p>
          <a:p>
            <a:pPr marL="285750" indent="-285750">
              <a:spcBef>
                <a:spcPct val="50000"/>
              </a:spcBef>
              <a:buFont typeface="Arial" panose="020B0604020202020204" pitchFamily="34" charset="0"/>
              <a:buChar char="•"/>
            </a:pPr>
            <a:r>
              <a:rPr lang="en-US" altLang="en-US" sz="1400" b="0" dirty="0" smtClean="0">
                <a:solidFill>
                  <a:schemeClr val="tx1"/>
                </a:solidFill>
              </a:rPr>
              <a:t>Dashboards</a:t>
            </a:r>
            <a:endParaRPr lang="en-US" altLang="en-US" sz="1400" b="0" dirty="0">
              <a:solidFill>
                <a:schemeClr val="tx1"/>
              </a:solidFill>
            </a:endParaRPr>
          </a:p>
          <a:p>
            <a:pPr marL="285750" indent="-285750">
              <a:spcBef>
                <a:spcPct val="50000"/>
              </a:spcBef>
              <a:buFont typeface="Arial" panose="020B0604020202020204" pitchFamily="34" charset="0"/>
              <a:buChar char="•"/>
            </a:pPr>
            <a:r>
              <a:rPr lang="en-US" altLang="en-US" sz="1400" b="0" dirty="0" smtClean="0">
                <a:solidFill>
                  <a:schemeClr val="tx1"/>
                </a:solidFill>
              </a:rPr>
              <a:t>Reports</a:t>
            </a:r>
            <a:endParaRPr lang="en-US" altLang="en-US" sz="1400" b="0" dirty="0">
              <a:solidFill>
                <a:schemeClr val="tx1"/>
              </a:solidFill>
            </a:endParaRPr>
          </a:p>
          <a:p>
            <a:pPr marL="285750" indent="-285750">
              <a:spcBef>
                <a:spcPct val="50000"/>
              </a:spcBef>
              <a:buFont typeface="Arial" panose="020B0604020202020204" pitchFamily="34" charset="0"/>
              <a:buChar char="•"/>
            </a:pPr>
            <a:r>
              <a:rPr lang="en-US" altLang="en-US" sz="1400" b="0" dirty="0" smtClean="0">
                <a:solidFill>
                  <a:schemeClr val="tx1"/>
                </a:solidFill>
              </a:rPr>
              <a:t>Real-Time </a:t>
            </a:r>
            <a:r>
              <a:rPr lang="en-US" altLang="en-US" sz="1400" b="0" dirty="0">
                <a:solidFill>
                  <a:schemeClr val="tx1"/>
                </a:solidFill>
              </a:rPr>
              <a:t>Monitoring</a:t>
            </a:r>
          </a:p>
        </p:txBody>
      </p:sp>
      <p:sp>
        <p:nvSpPr>
          <p:cNvPr id="72712" name="Text Box 6"/>
          <p:cNvSpPr txBox="1">
            <a:spLocks noChangeArrowheads="1"/>
          </p:cNvSpPr>
          <p:nvPr/>
        </p:nvSpPr>
        <p:spPr bwMode="auto">
          <a:xfrm>
            <a:off x="3356113" y="2743200"/>
            <a:ext cx="19986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i="1" dirty="0">
                <a:solidFill>
                  <a:srgbClr val="FF0000"/>
                </a:solidFill>
              </a:rPr>
              <a:t>Deeper Analysis </a:t>
            </a:r>
            <a:r>
              <a:rPr lang="en-US" altLang="en-US" sz="1400" i="1" dirty="0">
                <a:solidFill>
                  <a:srgbClr val="003F69"/>
                </a:solidFill>
              </a:rPr>
              <a:t>of Trends &amp; Patterns</a:t>
            </a:r>
          </a:p>
          <a:p>
            <a:endParaRPr lang="en-US" altLang="en-US" sz="1400" i="1" dirty="0">
              <a:solidFill>
                <a:schemeClr val="tx1"/>
              </a:solidFill>
            </a:endParaRPr>
          </a:p>
        </p:txBody>
      </p:sp>
      <p:sp>
        <p:nvSpPr>
          <p:cNvPr id="72713" name="Text Box 48"/>
          <p:cNvSpPr txBox="1">
            <a:spLocks noChangeArrowheads="1"/>
          </p:cNvSpPr>
          <p:nvPr/>
        </p:nvSpPr>
        <p:spPr bwMode="auto">
          <a:xfrm>
            <a:off x="3356113" y="3214688"/>
            <a:ext cx="3048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buFont typeface="Arial" panose="020B0604020202020204" pitchFamily="34" charset="0"/>
              <a:buChar char="•"/>
            </a:pPr>
            <a:r>
              <a:rPr lang="en-US" altLang="en-US" sz="1400" b="0" dirty="0" smtClean="0">
                <a:solidFill>
                  <a:schemeClr val="tx1"/>
                </a:solidFill>
              </a:rPr>
              <a:t>Ad-hoc </a:t>
            </a:r>
            <a:r>
              <a:rPr lang="en-US" altLang="en-US" sz="1400" b="0" dirty="0">
                <a:solidFill>
                  <a:schemeClr val="tx1"/>
                </a:solidFill>
              </a:rPr>
              <a:t>Query</a:t>
            </a:r>
          </a:p>
          <a:p>
            <a:pPr marL="285750" indent="-285750">
              <a:spcBef>
                <a:spcPct val="50000"/>
              </a:spcBef>
              <a:buFont typeface="Arial" panose="020B0604020202020204" pitchFamily="34" charset="0"/>
              <a:buChar char="•"/>
            </a:pPr>
            <a:r>
              <a:rPr lang="en-US" altLang="en-US" sz="1400" b="0" dirty="0" smtClean="0">
                <a:solidFill>
                  <a:schemeClr val="tx1"/>
                </a:solidFill>
              </a:rPr>
              <a:t>Analysis </a:t>
            </a:r>
            <a:r>
              <a:rPr lang="en-US" altLang="en-US" sz="1400" b="0" dirty="0">
                <a:solidFill>
                  <a:schemeClr val="tx1"/>
                </a:solidFill>
              </a:rPr>
              <a:t>and Exploration</a:t>
            </a:r>
          </a:p>
          <a:p>
            <a:pPr marL="285750" indent="-285750">
              <a:spcBef>
                <a:spcPct val="50000"/>
              </a:spcBef>
              <a:buFont typeface="Arial" panose="020B0604020202020204" pitchFamily="34" charset="0"/>
              <a:buChar char="•"/>
            </a:pPr>
            <a:r>
              <a:rPr lang="en-US" altLang="en-US" sz="1400" b="0" dirty="0" smtClean="0">
                <a:solidFill>
                  <a:schemeClr val="tx1"/>
                </a:solidFill>
              </a:rPr>
              <a:t>Trend </a:t>
            </a:r>
            <a:r>
              <a:rPr lang="en-US" altLang="en-US" sz="1400" b="0" dirty="0">
                <a:solidFill>
                  <a:schemeClr val="tx1"/>
                </a:solidFill>
              </a:rPr>
              <a:t>and Statistical </a:t>
            </a:r>
            <a:r>
              <a:rPr lang="en-US" altLang="en-US" sz="1400" b="0" dirty="0" smtClean="0">
                <a:solidFill>
                  <a:schemeClr val="tx1"/>
                </a:solidFill>
              </a:rPr>
              <a:t>Analysis</a:t>
            </a:r>
          </a:p>
          <a:p>
            <a:pPr marL="285750" indent="-285750">
              <a:spcBef>
                <a:spcPct val="50000"/>
              </a:spcBef>
              <a:buFont typeface="Arial" panose="020B0604020202020204" pitchFamily="34" charset="0"/>
              <a:buChar char="•"/>
            </a:pPr>
            <a:r>
              <a:rPr lang="en-US" altLang="en-US" sz="1400" b="0" dirty="0" smtClean="0">
                <a:solidFill>
                  <a:schemeClr val="tx1"/>
                </a:solidFill>
              </a:rPr>
              <a:t>Data Mining</a:t>
            </a:r>
            <a:endParaRPr lang="en-US" altLang="en-US" sz="1400" b="0" dirty="0">
              <a:solidFill>
                <a:schemeClr val="tx1"/>
              </a:solidFill>
            </a:endParaRPr>
          </a:p>
        </p:txBody>
      </p:sp>
      <p:sp>
        <p:nvSpPr>
          <p:cNvPr id="72714" name="Text Box 6"/>
          <p:cNvSpPr txBox="1">
            <a:spLocks noChangeArrowheads="1"/>
          </p:cNvSpPr>
          <p:nvPr/>
        </p:nvSpPr>
        <p:spPr bwMode="auto">
          <a:xfrm>
            <a:off x="6100138" y="2743200"/>
            <a:ext cx="22145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i="1" dirty="0">
                <a:solidFill>
                  <a:srgbClr val="FF0000"/>
                </a:solidFill>
              </a:rPr>
              <a:t>Foresight</a:t>
            </a:r>
            <a:r>
              <a:rPr lang="en-US" altLang="en-US" sz="1400" i="1" dirty="0">
                <a:solidFill>
                  <a:schemeClr val="tx1"/>
                </a:solidFill>
              </a:rPr>
              <a:t> </a:t>
            </a:r>
            <a:r>
              <a:rPr lang="en-US" altLang="en-US" sz="1400" i="1" dirty="0">
                <a:solidFill>
                  <a:srgbClr val="003F69"/>
                </a:solidFill>
              </a:rPr>
              <a:t>to Plan &amp; Allocate Resources </a:t>
            </a:r>
            <a:r>
              <a:rPr lang="en-US" altLang="en-US" sz="1400" i="1" dirty="0">
                <a:solidFill>
                  <a:schemeClr val="tx1"/>
                </a:solidFill>
              </a:rPr>
              <a:t/>
            </a:r>
            <a:br>
              <a:rPr lang="en-US" altLang="en-US" sz="1400" i="1" dirty="0">
                <a:solidFill>
                  <a:schemeClr val="tx1"/>
                </a:solidFill>
              </a:rPr>
            </a:br>
            <a:endParaRPr lang="en-US" altLang="en-US" sz="1400" i="1" dirty="0">
              <a:solidFill>
                <a:schemeClr val="tx1"/>
              </a:solidFill>
            </a:endParaRPr>
          </a:p>
          <a:p>
            <a:endParaRPr lang="en-US" altLang="en-US" sz="1800" i="1" dirty="0">
              <a:solidFill>
                <a:schemeClr val="tx1"/>
              </a:solidFill>
            </a:endParaRPr>
          </a:p>
        </p:txBody>
      </p:sp>
      <p:sp>
        <p:nvSpPr>
          <p:cNvPr id="72715" name="Text Box 5"/>
          <p:cNvSpPr txBox="1">
            <a:spLocks noChangeArrowheads="1"/>
          </p:cNvSpPr>
          <p:nvPr/>
        </p:nvSpPr>
        <p:spPr bwMode="auto">
          <a:xfrm>
            <a:off x="6100139" y="3236913"/>
            <a:ext cx="22145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buFont typeface="Arial" panose="020B0604020202020204" pitchFamily="34" charset="0"/>
              <a:buChar char="•"/>
            </a:pPr>
            <a:r>
              <a:rPr lang="en-US" altLang="en-US" sz="1400" b="0" dirty="0" smtClean="0">
                <a:solidFill>
                  <a:schemeClr val="tx1"/>
                </a:solidFill>
              </a:rPr>
              <a:t>What-If </a:t>
            </a:r>
            <a:r>
              <a:rPr lang="en-US" altLang="en-US" sz="1400" b="0" dirty="0">
                <a:solidFill>
                  <a:schemeClr val="tx1"/>
                </a:solidFill>
              </a:rPr>
              <a:t>Analysis</a:t>
            </a:r>
          </a:p>
          <a:p>
            <a:pPr marL="285750" indent="-285750">
              <a:spcBef>
                <a:spcPct val="50000"/>
              </a:spcBef>
              <a:buFont typeface="Arial" panose="020B0604020202020204" pitchFamily="34" charset="0"/>
              <a:buChar char="•"/>
            </a:pPr>
            <a:r>
              <a:rPr lang="en-US" altLang="en-US" sz="1400" b="0" dirty="0" smtClean="0">
                <a:solidFill>
                  <a:schemeClr val="tx1"/>
                </a:solidFill>
              </a:rPr>
              <a:t>Predictive </a:t>
            </a:r>
            <a:r>
              <a:rPr lang="en-US" altLang="en-US" sz="1400" b="0" dirty="0">
                <a:solidFill>
                  <a:schemeClr val="tx1"/>
                </a:solidFill>
              </a:rPr>
              <a:t>Analysis</a:t>
            </a:r>
          </a:p>
          <a:p>
            <a:pPr>
              <a:spcBef>
                <a:spcPct val="50000"/>
              </a:spcBef>
            </a:pPr>
            <a:endParaRPr lang="en-US" altLang="en-US" sz="1400" b="0" dirty="0">
              <a:solidFill>
                <a:schemeClr val="tx1"/>
              </a:solidFill>
            </a:endParaRPr>
          </a:p>
        </p:txBody>
      </p:sp>
      <p:sp>
        <p:nvSpPr>
          <p:cNvPr id="13" name="Left-Right Arrow 12"/>
          <p:cNvSpPr/>
          <p:nvPr/>
        </p:nvSpPr>
        <p:spPr>
          <a:xfrm rot="18856908">
            <a:off x="4965700" y="4822825"/>
            <a:ext cx="1905000" cy="838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sz="1200" b="0">
              <a:solidFill>
                <a:srgbClr val="FFFFFF"/>
              </a:solidFill>
            </a:endParaRPr>
          </a:p>
        </p:txBody>
      </p:sp>
      <p:sp>
        <p:nvSpPr>
          <p:cNvPr id="14" name="Left-Right Arrow 13"/>
          <p:cNvSpPr/>
          <p:nvPr/>
        </p:nvSpPr>
        <p:spPr>
          <a:xfrm rot="13660345">
            <a:off x="1370013" y="4910138"/>
            <a:ext cx="1905000" cy="838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sz="1200" b="0">
              <a:solidFill>
                <a:srgbClr val="FFFFFF"/>
              </a:solidFill>
            </a:endParaRPr>
          </a:p>
        </p:txBody>
      </p:sp>
      <p:sp>
        <p:nvSpPr>
          <p:cNvPr id="15" name="Up-Down Arrow 14"/>
          <p:cNvSpPr/>
          <p:nvPr/>
        </p:nvSpPr>
        <p:spPr>
          <a:xfrm>
            <a:off x="3859213" y="4495799"/>
            <a:ext cx="484187" cy="7461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sz="1200" b="0">
              <a:solidFill>
                <a:srgbClr val="FFFFFF"/>
              </a:solidFill>
            </a:endParaRPr>
          </a:p>
        </p:txBody>
      </p:sp>
      <p:sp>
        <p:nvSpPr>
          <p:cNvPr id="72719" name="TextBox 15"/>
          <p:cNvSpPr txBox="1">
            <a:spLocks noChangeArrowheads="1"/>
          </p:cNvSpPr>
          <p:nvPr/>
        </p:nvSpPr>
        <p:spPr bwMode="auto">
          <a:xfrm>
            <a:off x="609601" y="1182688"/>
            <a:ext cx="7162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dirty="0">
                <a:solidFill>
                  <a:schemeClr val="tx1"/>
                </a:solidFill>
              </a:rPr>
              <a:t>IBM Business </a:t>
            </a:r>
            <a:r>
              <a:rPr lang="en-US" altLang="en-US" dirty="0" smtClean="0">
                <a:solidFill>
                  <a:schemeClr val="tx1"/>
                </a:solidFill>
              </a:rPr>
              <a:t>Analytics</a:t>
            </a:r>
            <a:endParaRPr lang="en-US" altLang="en-US" dirty="0">
              <a:solidFill>
                <a:schemeClr val="tx1"/>
              </a:solidFill>
            </a:endParaRPr>
          </a:p>
        </p:txBody>
      </p:sp>
      <p:sp>
        <p:nvSpPr>
          <p:cNvPr id="17" name="Rounded Rectangle 16"/>
          <p:cNvSpPr/>
          <p:nvPr/>
        </p:nvSpPr>
        <p:spPr>
          <a:xfrm>
            <a:off x="8229600" y="1600200"/>
            <a:ext cx="609600" cy="2667000"/>
          </a:xfrm>
          <a:prstGeom prst="roundRect">
            <a:avLst/>
          </a:prstGeom>
          <a:solidFill>
            <a:srgbClr val="EB0016"/>
          </a:solidFill>
        </p:spPr>
        <p:style>
          <a:lnRef idx="0">
            <a:schemeClr val="accent2"/>
          </a:lnRef>
          <a:fillRef idx="3">
            <a:schemeClr val="accent2"/>
          </a:fillRef>
          <a:effectRef idx="3">
            <a:schemeClr val="accent2"/>
          </a:effectRef>
          <a:fontRef idx="minor">
            <a:schemeClr val="lt1"/>
          </a:fontRef>
        </p:style>
        <p:txBody>
          <a:bodyPr vert="eaVert" anchor="ctr"/>
          <a:lstStyle/>
          <a:p>
            <a:pPr algn="ctr"/>
            <a:r>
              <a:rPr lang="en-US" altLang="en-US" sz="1800" b="0">
                <a:solidFill>
                  <a:srgbClr val="FFFFFF"/>
                </a:solidFill>
              </a:rPr>
              <a:t>Deliver Actionable Insight</a:t>
            </a:r>
          </a:p>
        </p:txBody>
      </p:sp>
      <p:sp>
        <p:nvSpPr>
          <p:cNvPr id="18" name="Rounded Rectangle 17"/>
          <p:cNvSpPr/>
          <p:nvPr/>
        </p:nvSpPr>
        <p:spPr>
          <a:xfrm>
            <a:off x="8229600" y="4495800"/>
            <a:ext cx="609600" cy="2057400"/>
          </a:xfrm>
          <a:prstGeom prst="roundRect">
            <a:avLst/>
          </a:prstGeom>
          <a:solidFill>
            <a:srgbClr val="EB0016"/>
          </a:solidFill>
        </p:spPr>
        <p:style>
          <a:lnRef idx="0">
            <a:schemeClr val="accent2"/>
          </a:lnRef>
          <a:fillRef idx="3">
            <a:schemeClr val="accent2"/>
          </a:fillRef>
          <a:effectRef idx="3">
            <a:schemeClr val="accent2"/>
          </a:effectRef>
          <a:fontRef idx="minor">
            <a:schemeClr val="lt1"/>
          </a:fontRef>
        </p:style>
        <p:txBody>
          <a:bodyPr vert="eaVert" anchor="ctr"/>
          <a:lstStyle/>
          <a:p>
            <a:pPr algn="ctr"/>
            <a:r>
              <a:rPr lang="en-US" altLang="en-US" sz="1800" b="0">
                <a:solidFill>
                  <a:srgbClr val="FFFFFF"/>
                </a:solidFill>
              </a:rPr>
              <a:t>Consolidate Information</a:t>
            </a:r>
          </a:p>
        </p:txBody>
      </p:sp>
      <p:sp>
        <p:nvSpPr>
          <p:cNvPr id="3" name="Can 2"/>
          <p:cNvSpPr/>
          <p:nvPr/>
        </p:nvSpPr>
        <p:spPr bwMode="auto">
          <a:xfrm>
            <a:off x="3707296" y="5367130"/>
            <a:ext cx="1043608" cy="948507"/>
          </a:xfrm>
          <a:prstGeom prst="can">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2200" b="0" i="0" u="none" strike="noStrike" cap="none" normalizeH="0" baseline="0">
              <a:ln>
                <a:noFill/>
              </a:ln>
              <a:solidFill>
                <a:schemeClr val="hlink"/>
              </a:solidFill>
              <a:effectLst/>
              <a:latin typeface="Arial" charset="0"/>
              <a:ea typeface="ＭＳ Ｐゴシック"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696913" y="1973263"/>
            <a:ext cx="5573712" cy="406400"/>
          </a:xfrm>
          <a:prstGeom prst="rect">
            <a:avLst/>
          </a:prstGeom>
          <a:solidFill>
            <a:srgbClr val="33CC33">
              <a:alpha val="1411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2" name="Rectangle 3"/>
          <p:cNvSpPr>
            <a:spLocks noChangeArrowheads="1"/>
          </p:cNvSpPr>
          <p:nvPr/>
        </p:nvSpPr>
        <p:spPr bwMode="auto">
          <a:xfrm>
            <a:off x="714375" y="1392238"/>
            <a:ext cx="6604000" cy="406400"/>
          </a:xfrm>
          <a:prstGeom prst="rect">
            <a:avLst/>
          </a:prstGeom>
          <a:solidFill>
            <a:srgbClr val="33CC33">
              <a:alpha val="1411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3" name="Oval 4"/>
          <p:cNvSpPr>
            <a:spLocks noChangeArrowheads="1"/>
          </p:cNvSpPr>
          <p:nvPr/>
        </p:nvSpPr>
        <p:spPr bwMode="auto">
          <a:xfrm>
            <a:off x="7267575" y="2365375"/>
            <a:ext cx="1133475" cy="142875"/>
          </a:xfrm>
          <a:prstGeom prst="ellipse">
            <a:avLst/>
          </a:prstGeom>
          <a:solidFill>
            <a:srgbClr val="B2B2B2">
              <a:alpha val="3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4" name="Oval 5"/>
          <p:cNvSpPr>
            <a:spLocks noChangeArrowheads="1"/>
          </p:cNvSpPr>
          <p:nvPr/>
        </p:nvSpPr>
        <p:spPr bwMode="auto">
          <a:xfrm>
            <a:off x="7096125" y="1014413"/>
            <a:ext cx="1498600" cy="1436687"/>
          </a:xfrm>
          <a:prstGeom prst="ellipse">
            <a:avLst/>
          </a:prstGeom>
          <a:solidFill>
            <a:srgbClr val="FFFFFF"/>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5" name="Oval 6"/>
          <p:cNvSpPr>
            <a:spLocks noChangeArrowheads="1"/>
          </p:cNvSpPr>
          <p:nvPr/>
        </p:nvSpPr>
        <p:spPr bwMode="auto">
          <a:xfrm>
            <a:off x="962025" y="5803900"/>
            <a:ext cx="447675" cy="76200"/>
          </a:xfrm>
          <a:prstGeom prst="ellipse">
            <a:avLst/>
          </a:prstGeom>
          <a:solidFill>
            <a:srgbClr val="B2B2B2">
              <a:alpha val="3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6" name="Oval 7"/>
          <p:cNvSpPr>
            <a:spLocks noChangeArrowheads="1"/>
          </p:cNvSpPr>
          <p:nvPr/>
        </p:nvSpPr>
        <p:spPr bwMode="auto">
          <a:xfrm>
            <a:off x="1590675" y="5480050"/>
            <a:ext cx="504825" cy="66675"/>
          </a:xfrm>
          <a:prstGeom prst="ellipse">
            <a:avLst/>
          </a:prstGeom>
          <a:solidFill>
            <a:srgbClr val="B2B2B2">
              <a:alpha val="3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7" name="Oval 8"/>
          <p:cNvSpPr>
            <a:spLocks noChangeArrowheads="1"/>
          </p:cNvSpPr>
          <p:nvPr/>
        </p:nvSpPr>
        <p:spPr bwMode="auto">
          <a:xfrm>
            <a:off x="2343150" y="5070475"/>
            <a:ext cx="552450" cy="66675"/>
          </a:xfrm>
          <a:prstGeom prst="ellipse">
            <a:avLst/>
          </a:prstGeom>
          <a:solidFill>
            <a:srgbClr val="B2B2B2">
              <a:alpha val="3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8" name="Oval 9"/>
          <p:cNvSpPr>
            <a:spLocks noChangeArrowheads="1"/>
          </p:cNvSpPr>
          <p:nvPr/>
        </p:nvSpPr>
        <p:spPr bwMode="auto">
          <a:xfrm>
            <a:off x="3209925" y="4584700"/>
            <a:ext cx="619125" cy="66675"/>
          </a:xfrm>
          <a:prstGeom prst="ellipse">
            <a:avLst/>
          </a:prstGeom>
          <a:solidFill>
            <a:srgbClr val="B2B2B2">
              <a:alpha val="3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9" name="Oval 10"/>
          <p:cNvSpPr>
            <a:spLocks noChangeArrowheads="1"/>
          </p:cNvSpPr>
          <p:nvPr/>
        </p:nvSpPr>
        <p:spPr bwMode="auto">
          <a:xfrm>
            <a:off x="4238625" y="4060825"/>
            <a:ext cx="704850" cy="76200"/>
          </a:xfrm>
          <a:prstGeom prst="ellipse">
            <a:avLst/>
          </a:prstGeom>
          <a:solidFill>
            <a:srgbClr val="B2B2B2">
              <a:alpha val="3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0" name="Oval 11"/>
          <p:cNvSpPr>
            <a:spLocks noChangeArrowheads="1"/>
          </p:cNvSpPr>
          <p:nvPr/>
        </p:nvSpPr>
        <p:spPr bwMode="auto">
          <a:xfrm>
            <a:off x="5181600" y="3556000"/>
            <a:ext cx="876300" cy="133350"/>
          </a:xfrm>
          <a:prstGeom prst="ellipse">
            <a:avLst/>
          </a:prstGeom>
          <a:solidFill>
            <a:srgbClr val="B2B2B2">
              <a:alpha val="3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1" name="Oval 12"/>
          <p:cNvSpPr>
            <a:spLocks noChangeArrowheads="1"/>
          </p:cNvSpPr>
          <p:nvPr/>
        </p:nvSpPr>
        <p:spPr bwMode="auto">
          <a:xfrm>
            <a:off x="6191250" y="2965450"/>
            <a:ext cx="876300" cy="133350"/>
          </a:xfrm>
          <a:prstGeom prst="ellipse">
            <a:avLst/>
          </a:prstGeom>
          <a:solidFill>
            <a:srgbClr val="B2B2B2">
              <a:alpha val="38823"/>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2" name="Line 13"/>
          <p:cNvSpPr>
            <a:spLocks noChangeShapeType="1"/>
          </p:cNvSpPr>
          <p:nvPr/>
        </p:nvSpPr>
        <p:spPr bwMode="auto">
          <a:xfrm>
            <a:off x="688975" y="1371600"/>
            <a:ext cx="14288" cy="4645025"/>
          </a:xfrm>
          <a:prstGeom prst="line">
            <a:avLst/>
          </a:prstGeom>
          <a:noFill/>
          <a:ln w="7920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543" name="Line 14"/>
          <p:cNvSpPr>
            <a:spLocks noChangeShapeType="1"/>
          </p:cNvSpPr>
          <p:nvPr/>
        </p:nvSpPr>
        <p:spPr bwMode="auto">
          <a:xfrm flipH="1" flipV="1">
            <a:off x="661988" y="5995988"/>
            <a:ext cx="7972425" cy="61912"/>
          </a:xfrm>
          <a:prstGeom prst="line">
            <a:avLst/>
          </a:prstGeom>
          <a:noFill/>
          <a:ln w="7920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aphicFrame>
        <p:nvGraphicFramePr>
          <p:cNvPr id="23567" name="Group 15"/>
          <p:cNvGraphicFramePr>
            <a:graphicFrameLocks noGrp="1"/>
          </p:cNvGraphicFramePr>
          <p:nvPr/>
        </p:nvGraphicFramePr>
        <p:xfrm>
          <a:off x="742950" y="1628775"/>
          <a:ext cx="7747000" cy="15405120"/>
        </p:xfrm>
        <a:graphic>
          <a:graphicData uri="http://schemas.openxmlformats.org/drawingml/2006/table">
            <a:tbl>
              <a:tblPr/>
              <a:tblGrid>
                <a:gridCol w="387350"/>
                <a:gridCol w="387350"/>
                <a:gridCol w="387350"/>
                <a:gridCol w="387350"/>
                <a:gridCol w="387350"/>
                <a:gridCol w="385763"/>
                <a:gridCol w="387350"/>
                <a:gridCol w="387350"/>
                <a:gridCol w="387350"/>
                <a:gridCol w="390525"/>
                <a:gridCol w="387350"/>
                <a:gridCol w="387350"/>
                <a:gridCol w="387350"/>
                <a:gridCol w="387350"/>
                <a:gridCol w="387350"/>
                <a:gridCol w="385762"/>
                <a:gridCol w="387350"/>
                <a:gridCol w="387350"/>
                <a:gridCol w="387350"/>
                <a:gridCol w="387350"/>
              </a:tblGrid>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a:noFill/>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a:noFill/>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w="1440" cap="flat" cmpd="sng" algn="ctr">
                      <a:solidFill>
                        <a:srgbClr val="DDDDDD"/>
                      </a:solidFill>
                      <a:prstDash val="solid"/>
                      <a:round/>
                      <a:headEnd type="none" w="med" len="med"/>
                      <a:tailEnd type="none" w="med" len="med"/>
                    </a:lnB>
                    <a:lnTlToBr>
                      <a:noFill/>
                    </a:lnTlToBr>
                    <a:lnBlToTr>
                      <a:noFill/>
                    </a:lnBlToTr>
                    <a:noFill/>
                  </a:tcPr>
                </a:tc>
              </a:tr>
              <a:tr h="1283758">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a:noFill/>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w="1440" cap="flat" cmpd="sng" algn="ctr">
                      <a:solidFill>
                        <a:srgbClr val="DDDDDD"/>
                      </a:solidFill>
                      <a:prstDash val="solid"/>
                      <a:round/>
                      <a:headEnd type="none" w="med" len="med"/>
                      <a:tailEnd type="none" w="med" len="med"/>
                    </a:lnR>
                    <a:lnT w="1440" cap="flat" cmpd="sng" algn="ctr">
                      <a:solidFill>
                        <a:srgbClr val="DDDDDD"/>
                      </a:solidFill>
                      <a:prstDash val="solid"/>
                      <a:round/>
                      <a:headEnd type="none" w="med" len="med"/>
                      <a:tailEnd type="none" w="med" len="med"/>
                    </a:lnT>
                    <a:lnB>
                      <a:noFill/>
                    </a:lnB>
                    <a:lnTlToBr>
                      <a:noFill/>
                    </a:lnTlToBr>
                    <a:lnBlToTr>
                      <a:noFill/>
                    </a:lnBlToTr>
                    <a:noFill/>
                  </a:tcPr>
                </a:tc>
                <a:tc>
                  <a:txBody>
                    <a:bodyPr/>
                    <a:lstStyle>
                      <a:lvl1pPr eaLnBrk="0" hangingPunct="0">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MS Gothic" pitchFamily="49" charset="-128"/>
                        </a:defRPr>
                      </a:lvl3pPr>
                      <a:lvl4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4pPr>
                      <a:lvl5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5pPr>
                      <a:lvl6pPr marL="25146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6pPr>
                      <a:lvl7pPr marL="29718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7pPr>
                      <a:lvl8pPr marL="34290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8pPr>
                      <a:lvl9pPr marL="3886200" indent="-228600" defTabSz="449263" eaLnBrk="0" fontAlgn="base" hangingPunct="0">
                        <a:spcBef>
                          <a:spcPts val="4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Arial" charset="0"/>
                          <a:ea typeface="MS Gothic" pitchFamily="49" charset="-128"/>
                        </a:defRPr>
                      </a:lvl9pPr>
                    </a:lstStyle>
                    <a:p>
                      <a:pPr marL="0" marR="0" lvl="0" indent="0" algn="l" defTabSz="449263" rtl="0" eaLnBrk="1" fontAlgn="base" latinLnBrk="0" hangingPunct="1">
                        <a:lnSpc>
                          <a:spcPct val="3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600" b="0" i="0" u="none" strike="noStrike" cap="none" normalizeH="0" baseline="0" smtClean="0">
                        <a:ln>
                          <a:noFill/>
                        </a:ln>
                        <a:solidFill>
                          <a:srgbClr val="000000"/>
                        </a:solidFill>
                        <a:effectLst/>
                        <a:latin typeface="Arial" charset="0"/>
                        <a:ea typeface="ＭＳ Ｐゴシック" pitchFamily="32" charset="-128"/>
                        <a:cs typeface="Arial" charset="0"/>
                      </a:endParaRPr>
                    </a:p>
                  </a:txBody>
                  <a:tcPr marL="90000" marR="90000" marT="1151617" marB="46799" horzOverflow="overflow">
                    <a:lnL w="1440" cap="flat" cmpd="sng" algn="ctr">
                      <a:solidFill>
                        <a:srgbClr val="DDDDDD"/>
                      </a:solidFill>
                      <a:prstDash val="solid"/>
                      <a:round/>
                      <a:headEnd type="none" w="med" len="med"/>
                      <a:tailEnd type="none" w="med" len="med"/>
                    </a:lnL>
                    <a:lnR>
                      <a:noFill/>
                    </a:lnR>
                    <a:lnT w="1440" cap="flat" cmpd="sng" algn="ctr">
                      <a:solidFill>
                        <a:srgbClr val="DDDDDD"/>
                      </a:solidFill>
                      <a:prstDash val="solid"/>
                      <a:round/>
                      <a:headEnd type="none" w="med" len="med"/>
                      <a:tailEnd type="none" w="med" len="med"/>
                    </a:lnT>
                    <a:lnB>
                      <a:noFill/>
                    </a:lnB>
                    <a:lnTlToBr>
                      <a:noFill/>
                    </a:lnTlToBr>
                    <a:lnBlToTr>
                      <a:noFill/>
                    </a:lnBlToTr>
                    <a:noFill/>
                  </a:tcPr>
                </a:tc>
              </a:tr>
            </a:tbl>
          </a:graphicData>
        </a:graphic>
      </p:graphicFrame>
      <p:sp>
        <p:nvSpPr>
          <p:cNvPr id="22815" name="Rectangle 704"/>
          <p:cNvSpPr>
            <a:spLocks noChangeArrowheads="1"/>
          </p:cNvSpPr>
          <p:nvPr/>
        </p:nvSpPr>
        <p:spPr bwMode="auto">
          <a:xfrm>
            <a:off x="1316038" y="5540375"/>
            <a:ext cx="3881437" cy="263525"/>
          </a:xfrm>
          <a:prstGeom prst="rect">
            <a:avLst/>
          </a:prstGeom>
          <a:solidFill>
            <a:srgbClr val="3366FF">
              <a:alpha val="1411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16" name="Rectangle 705"/>
          <p:cNvSpPr>
            <a:spLocks noChangeArrowheads="1"/>
          </p:cNvSpPr>
          <p:nvPr/>
        </p:nvSpPr>
        <p:spPr bwMode="auto">
          <a:xfrm>
            <a:off x="1820863" y="5149850"/>
            <a:ext cx="4395787" cy="311150"/>
          </a:xfrm>
          <a:prstGeom prst="rect">
            <a:avLst/>
          </a:prstGeom>
          <a:solidFill>
            <a:srgbClr val="3366FF">
              <a:alpha val="1411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17" name="Oval 706"/>
          <p:cNvSpPr>
            <a:spLocks noChangeArrowheads="1"/>
          </p:cNvSpPr>
          <p:nvPr/>
        </p:nvSpPr>
        <p:spPr bwMode="auto">
          <a:xfrm>
            <a:off x="1489075" y="4894263"/>
            <a:ext cx="681038" cy="623887"/>
          </a:xfrm>
          <a:prstGeom prst="ellipse">
            <a:avLst/>
          </a:prstGeom>
          <a:solidFill>
            <a:srgbClr val="FFFFFF"/>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18" name="Rectangle 707"/>
          <p:cNvSpPr>
            <a:spLocks noChangeArrowheads="1"/>
          </p:cNvSpPr>
          <p:nvPr/>
        </p:nvSpPr>
        <p:spPr bwMode="auto">
          <a:xfrm>
            <a:off x="2678113" y="4654550"/>
            <a:ext cx="4252912" cy="406400"/>
          </a:xfrm>
          <a:prstGeom prst="rect">
            <a:avLst/>
          </a:prstGeom>
          <a:solidFill>
            <a:srgbClr val="3366FF">
              <a:alpha val="1411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19" name="Oval 708"/>
          <p:cNvSpPr>
            <a:spLocks noChangeArrowheads="1"/>
          </p:cNvSpPr>
          <p:nvPr/>
        </p:nvSpPr>
        <p:spPr bwMode="auto">
          <a:xfrm>
            <a:off x="2222500" y="4378325"/>
            <a:ext cx="784225" cy="725488"/>
          </a:xfrm>
          <a:prstGeom prst="ellipse">
            <a:avLst/>
          </a:prstGeom>
          <a:solidFill>
            <a:srgbClr val="FFFFFF"/>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20" name="Rectangle 709"/>
          <p:cNvSpPr>
            <a:spLocks noChangeArrowheads="1"/>
          </p:cNvSpPr>
          <p:nvPr/>
        </p:nvSpPr>
        <p:spPr bwMode="auto">
          <a:xfrm>
            <a:off x="3783013" y="4140200"/>
            <a:ext cx="3700462" cy="406400"/>
          </a:xfrm>
          <a:prstGeom prst="rect">
            <a:avLst/>
          </a:prstGeom>
          <a:solidFill>
            <a:srgbClr val="3366FF">
              <a:alpha val="1411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21" name="Oval 710"/>
          <p:cNvSpPr>
            <a:spLocks noChangeArrowheads="1"/>
          </p:cNvSpPr>
          <p:nvPr/>
        </p:nvSpPr>
        <p:spPr bwMode="auto">
          <a:xfrm>
            <a:off x="3073400" y="3776663"/>
            <a:ext cx="901700" cy="841375"/>
          </a:xfrm>
          <a:prstGeom prst="ellipse">
            <a:avLst/>
          </a:prstGeom>
          <a:solidFill>
            <a:srgbClr val="FFFFFF"/>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22" name="Rectangle 711"/>
          <p:cNvSpPr>
            <a:spLocks noChangeArrowheads="1"/>
          </p:cNvSpPr>
          <p:nvPr/>
        </p:nvSpPr>
        <p:spPr bwMode="auto">
          <a:xfrm>
            <a:off x="715963" y="3206750"/>
            <a:ext cx="3700462" cy="406400"/>
          </a:xfrm>
          <a:prstGeom prst="rect">
            <a:avLst/>
          </a:prstGeom>
          <a:solidFill>
            <a:srgbClr val="33CC33">
              <a:alpha val="1411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23" name="Rectangle 712"/>
          <p:cNvSpPr>
            <a:spLocks noChangeArrowheads="1"/>
          </p:cNvSpPr>
          <p:nvPr/>
        </p:nvSpPr>
        <p:spPr bwMode="auto">
          <a:xfrm>
            <a:off x="720725" y="2597150"/>
            <a:ext cx="4659313" cy="406400"/>
          </a:xfrm>
          <a:prstGeom prst="rect">
            <a:avLst/>
          </a:prstGeom>
          <a:solidFill>
            <a:srgbClr val="33CC33">
              <a:alpha val="1411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24" name="Text Box 713"/>
          <p:cNvSpPr txBox="1">
            <a:spLocks noChangeArrowheads="1"/>
          </p:cNvSpPr>
          <p:nvPr/>
        </p:nvSpPr>
        <p:spPr bwMode="auto">
          <a:xfrm rot="-5400000">
            <a:off x="-1185068" y="3734594"/>
            <a:ext cx="29591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en-GB" altLang="en-US" b="0">
                <a:solidFill>
                  <a:srgbClr val="000000"/>
                </a:solidFill>
              </a:rPr>
              <a:t>Competitive Advantage</a:t>
            </a:r>
          </a:p>
        </p:txBody>
      </p:sp>
      <p:sp>
        <p:nvSpPr>
          <p:cNvPr id="22825" name="Text Box 714"/>
          <p:cNvSpPr txBox="1">
            <a:spLocks noChangeArrowheads="1"/>
          </p:cNvSpPr>
          <p:nvPr/>
        </p:nvSpPr>
        <p:spPr bwMode="auto">
          <a:xfrm>
            <a:off x="3597275" y="6100763"/>
            <a:ext cx="2592388"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da-DK" altLang="en-US" b="0">
                <a:solidFill>
                  <a:srgbClr val="000000"/>
                </a:solidFill>
              </a:rPr>
              <a:t>Smarter Analytics</a:t>
            </a:r>
          </a:p>
        </p:txBody>
      </p:sp>
      <p:sp>
        <p:nvSpPr>
          <p:cNvPr id="22826" name="Rectangle 715"/>
          <p:cNvSpPr>
            <a:spLocks noChangeArrowheads="1"/>
          </p:cNvSpPr>
          <p:nvPr/>
        </p:nvSpPr>
        <p:spPr bwMode="auto">
          <a:xfrm rot="10800000">
            <a:off x="2797175" y="1835150"/>
            <a:ext cx="4700588" cy="326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27" name="Rectangle 716"/>
          <p:cNvSpPr>
            <a:spLocks noChangeArrowheads="1"/>
          </p:cNvSpPr>
          <p:nvPr/>
        </p:nvSpPr>
        <p:spPr bwMode="auto">
          <a:xfrm rot="10800000">
            <a:off x="4672013" y="1835150"/>
            <a:ext cx="2809875" cy="170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28" name="Text Box 717"/>
          <p:cNvSpPr txBox="1">
            <a:spLocks noChangeArrowheads="1"/>
          </p:cNvSpPr>
          <p:nvPr/>
        </p:nvSpPr>
        <p:spPr bwMode="auto">
          <a:xfrm>
            <a:off x="1538288" y="5538788"/>
            <a:ext cx="2547937"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en-US" altLang="en-US" sz="1300" b="0">
                <a:solidFill>
                  <a:srgbClr val="000000"/>
                </a:solidFill>
              </a:rPr>
              <a:t>What just happened and why?</a:t>
            </a:r>
          </a:p>
        </p:txBody>
      </p:sp>
      <p:sp>
        <p:nvSpPr>
          <p:cNvPr id="22829" name="Text Box 718"/>
          <p:cNvSpPr txBox="1">
            <a:spLocks noChangeArrowheads="1"/>
          </p:cNvSpPr>
          <p:nvPr/>
        </p:nvSpPr>
        <p:spPr bwMode="auto">
          <a:xfrm>
            <a:off x="2324100" y="5157788"/>
            <a:ext cx="3132138"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en-US" altLang="en-US" sz="1300" b="0">
                <a:solidFill>
                  <a:srgbClr val="000000"/>
                </a:solidFill>
              </a:rPr>
              <a:t>How many, how often, who, &amp; where?</a:t>
            </a:r>
          </a:p>
        </p:txBody>
      </p:sp>
      <p:sp>
        <p:nvSpPr>
          <p:cNvPr id="22830" name="Line 719"/>
          <p:cNvSpPr>
            <a:spLocks noChangeShapeType="1"/>
          </p:cNvSpPr>
          <p:nvPr/>
        </p:nvSpPr>
        <p:spPr bwMode="auto">
          <a:xfrm>
            <a:off x="688975" y="1371600"/>
            <a:ext cx="14288" cy="4645025"/>
          </a:xfrm>
          <a:prstGeom prst="line">
            <a:avLst/>
          </a:prstGeom>
          <a:noFill/>
          <a:ln w="7920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31" name="Line 720"/>
          <p:cNvSpPr>
            <a:spLocks noChangeShapeType="1"/>
          </p:cNvSpPr>
          <p:nvPr/>
        </p:nvSpPr>
        <p:spPr bwMode="auto">
          <a:xfrm flipH="1" flipV="1">
            <a:off x="661988" y="5995988"/>
            <a:ext cx="7972425" cy="61912"/>
          </a:xfrm>
          <a:prstGeom prst="line">
            <a:avLst/>
          </a:prstGeom>
          <a:noFill/>
          <a:ln w="7920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32" name="Text Box 721"/>
          <p:cNvSpPr txBox="1">
            <a:spLocks noChangeArrowheads="1"/>
          </p:cNvSpPr>
          <p:nvPr/>
        </p:nvSpPr>
        <p:spPr bwMode="auto">
          <a:xfrm>
            <a:off x="2994025" y="4719638"/>
            <a:ext cx="359727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en-US" altLang="en-US" sz="1400" b="0">
                <a:solidFill>
                  <a:srgbClr val="000000"/>
                </a:solidFill>
              </a:rPr>
              <a:t>Exact root cause and ID of the problem?</a:t>
            </a:r>
          </a:p>
        </p:txBody>
      </p:sp>
      <p:sp>
        <p:nvSpPr>
          <p:cNvPr id="22833" name="Text Box 722"/>
          <p:cNvSpPr txBox="1">
            <a:spLocks noChangeArrowheads="1"/>
          </p:cNvSpPr>
          <p:nvPr/>
        </p:nvSpPr>
        <p:spPr bwMode="auto">
          <a:xfrm>
            <a:off x="3960813" y="4200525"/>
            <a:ext cx="23876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en-US" altLang="en-US" sz="1400" b="0">
                <a:solidFill>
                  <a:srgbClr val="000000"/>
                </a:solidFill>
              </a:rPr>
              <a:t>What actions are needed?</a:t>
            </a:r>
          </a:p>
        </p:txBody>
      </p:sp>
      <p:sp>
        <p:nvSpPr>
          <p:cNvPr id="22834" name="Text Box 723"/>
          <p:cNvSpPr txBox="1">
            <a:spLocks noChangeArrowheads="1"/>
          </p:cNvSpPr>
          <p:nvPr/>
        </p:nvSpPr>
        <p:spPr bwMode="auto">
          <a:xfrm>
            <a:off x="1947863" y="3257550"/>
            <a:ext cx="217328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en-US" altLang="en-US" sz="1400" b="0">
                <a:solidFill>
                  <a:srgbClr val="000000"/>
                </a:solidFill>
              </a:rPr>
              <a:t>Why is this happening?</a:t>
            </a:r>
          </a:p>
        </p:txBody>
      </p:sp>
      <p:sp>
        <p:nvSpPr>
          <p:cNvPr id="22835" name="Text Box 724"/>
          <p:cNvSpPr txBox="1">
            <a:spLocks noChangeArrowheads="1"/>
          </p:cNvSpPr>
          <p:nvPr/>
        </p:nvSpPr>
        <p:spPr bwMode="auto">
          <a:xfrm>
            <a:off x="2293938" y="2587625"/>
            <a:ext cx="28829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en-US" altLang="en-US" sz="1400" b="0">
                <a:solidFill>
                  <a:srgbClr val="000000"/>
                </a:solidFill>
              </a:rPr>
              <a:t>What if theses trends continue?</a:t>
            </a:r>
          </a:p>
        </p:txBody>
      </p:sp>
      <p:sp>
        <p:nvSpPr>
          <p:cNvPr id="22836" name="Oval 725"/>
          <p:cNvSpPr>
            <a:spLocks noChangeArrowheads="1"/>
          </p:cNvSpPr>
          <p:nvPr/>
        </p:nvSpPr>
        <p:spPr bwMode="auto">
          <a:xfrm>
            <a:off x="1489075" y="4894263"/>
            <a:ext cx="681038" cy="623887"/>
          </a:xfrm>
          <a:prstGeom prst="ellipse">
            <a:avLst/>
          </a:prstGeom>
          <a:solidFill>
            <a:srgbClr val="3366FF">
              <a:alpha val="20000"/>
            </a:srgbClr>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37" name="Oval 726"/>
          <p:cNvSpPr>
            <a:spLocks noChangeArrowheads="1"/>
          </p:cNvSpPr>
          <p:nvPr/>
        </p:nvSpPr>
        <p:spPr bwMode="auto">
          <a:xfrm>
            <a:off x="2222500" y="4378325"/>
            <a:ext cx="784225" cy="725488"/>
          </a:xfrm>
          <a:prstGeom prst="ellipse">
            <a:avLst/>
          </a:prstGeom>
          <a:solidFill>
            <a:srgbClr val="3366FF">
              <a:alpha val="20000"/>
            </a:srgbClr>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38" name="Oval 727"/>
          <p:cNvSpPr>
            <a:spLocks noChangeArrowheads="1"/>
          </p:cNvSpPr>
          <p:nvPr/>
        </p:nvSpPr>
        <p:spPr bwMode="auto">
          <a:xfrm>
            <a:off x="3073400" y="3776663"/>
            <a:ext cx="901700" cy="841375"/>
          </a:xfrm>
          <a:prstGeom prst="ellipse">
            <a:avLst/>
          </a:prstGeom>
          <a:solidFill>
            <a:srgbClr val="3366FF">
              <a:alpha val="20000"/>
            </a:srgbClr>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39" name="Oval 728"/>
          <p:cNvSpPr>
            <a:spLocks noChangeArrowheads="1"/>
          </p:cNvSpPr>
          <p:nvPr/>
        </p:nvSpPr>
        <p:spPr bwMode="auto">
          <a:xfrm>
            <a:off x="4110038" y="3143250"/>
            <a:ext cx="958850" cy="957263"/>
          </a:xfrm>
          <a:prstGeom prst="ellipse">
            <a:avLst/>
          </a:prstGeom>
          <a:solidFill>
            <a:srgbClr val="00FF00">
              <a:alpha val="52940"/>
            </a:srgbClr>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40" name="Oval 729"/>
          <p:cNvSpPr>
            <a:spLocks noChangeArrowheads="1"/>
          </p:cNvSpPr>
          <p:nvPr/>
        </p:nvSpPr>
        <p:spPr bwMode="auto">
          <a:xfrm>
            <a:off x="5046663" y="2555875"/>
            <a:ext cx="1103312" cy="1044575"/>
          </a:xfrm>
          <a:prstGeom prst="ellipse">
            <a:avLst/>
          </a:prstGeom>
          <a:solidFill>
            <a:srgbClr val="00FF00">
              <a:alpha val="52940"/>
            </a:srgbClr>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41" name="Oval 730"/>
          <p:cNvSpPr>
            <a:spLocks noChangeArrowheads="1"/>
          </p:cNvSpPr>
          <p:nvPr/>
        </p:nvSpPr>
        <p:spPr bwMode="auto">
          <a:xfrm>
            <a:off x="7096125" y="1014413"/>
            <a:ext cx="1498600" cy="1436687"/>
          </a:xfrm>
          <a:prstGeom prst="ellipse">
            <a:avLst/>
          </a:prstGeom>
          <a:solidFill>
            <a:srgbClr val="00FF00">
              <a:alpha val="52940"/>
            </a:srgbClr>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42" name="Oval 731"/>
          <p:cNvSpPr>
            <a:spLocks noChangeArrowheads="1"/>
          </p:cNvSpPr>
          <p:nvPr/>
        </p:nvSpPr>
        <p:spPr bwMode="auto">
          <a:xfrm>
            <a:off x="5997575" y="1833563"/>
            <a:ext cx="1220788" cy="1190625"/>
          </a:xfrm>
          <a:prstGeom prst="ellipse">
            <a:avLst/>
          </a:prstGeom>
          <a:solidFill>
            <a:srgbClr val="00FF00">
              <a:alpha val="52940"/>
            </a:srgbClr>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43" name="Text Box 732"/>
          <p:cNvSpPr txBox="1">
            <a:spLocks noChangeArrowheads="1"/>
          </p:cNvSpPr>
          <p:nvPr/>
        </p:nvSpPr>
        <p:spPr bwMode="auto">
          <a:xfrm>
            <a:off x="2849563" y="2028825"/>
            <a:ext cx="31797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en-US" altLang="en-US" sz="1400" b="0">
                <a:solidFill>
                  <a:srgbClr val="000000"/>
                </a:solidFill>
              </a:rPr>
              <a:t>Views of What will happen next?</a:t>
            </a:r>
          </a:p>
        </p:txBody>
      </p:sp>
      <p:sp>
        <p:nvSpPr>
          <p:cNvPr id="22844" name="Rectangle 733"/>
          <p:cNvSpPr>
            <a:spLocks noChangeArrowheads="1"/>
          </p:cNvSpPr>
          <p:nvPr/>
        </p:nvSpPr>
        <p:spPr bwMode="auto">
          <a:xfrm>
            <a:off x="766763" y="5543550"/>
            <a:ext cx="925512"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70000"/>
              </a:lnSpc>
              <a:buClrTx/>
              <a:buFontTx/>
              <a:buNone/>
            </a:pPr>
            <a:r>
              <a:rPr lang="en-GB" altLang="en-US" sz="900" b="0">
                <a:solidFill>
                  <a:srgbClr val="000066"/>
                </a:solidFill>
                <a:latin typeface="Blue Highway" charset="0"/>
              </a:rPr>
              <a:t> Dash/KPI</a:t>
            </a:r>
          </a:p>
        </p:txBody>
      </p:sp>
      <p:sp>
        <p:nvSpPr>
          <p:cNvPr id="22845" name="Rectangle 734"/>
          <p:cNvSpPr>
            <a:spLocks noChangeArrowheads="1"/>
          </p:cNvSpPr>
          <p:nvPr/>
        </p:nvSpPr>
        <p:spPr bwMode="auto">
          <a:xfrm>
            <a:off x="1444625" y="4999038"/>
            <a:ext cx="795338"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70000"/>
              </a:lnSpc>
              <a:buClrTx/>
              <a:buFontTx/>
              <a:buNone/>
            </a:pPr>
            <a:r>
              <a:rPr lang="en-GB" altLang="en-US" sz="1000" b="0">
                <a:solidFill>
                  <a:srgbClr val="000066"/>
                </a:solidFill>
                <a:latin typeface="Blue Highway" charset="0"/>
              </a:rPr>
              <a:t>Ad Hoc Reports</a:t>
            </a:r>
          </a:p>
        </p:txBody>
      </p:sp>
      <p:sp>
        <p:nvSpPr>
          <p:cNvPr id="22846" name="Rectangle 735"/>
          <p:cNvSpPr>
            <a:spLocks noChangeArrowheads="1"/>
          </p:cNvSpPr>
          <p:nvPr/>
        </p:nvSpPr>
        <p:spPr bwMode="auto">
          <a:xfrm>
            <a:off x="2149475" y="4497388"/>
            <a:ext cx="9540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90000"/>
              </a:lnSpc>
              <a:buClrTx/>
              <a:buFontTx/>
              <a:buNone/>
            </a:pPr>
            <a:r>
              <a:rPr lang="en-GB" altLang="en-US" sz="1000" b="0">
                <a:solidFill>
                  <a:srgbClr val="000066"/>
                </a:solidFill>
                <a:latin typeface="Blue Highway" charset="0"/>
              </a:rPr>
              <a:t>Drill down</a:t>
            </a:r>
          </a:p>
          <a:p>
            <a:pPr algn="ctr" eaLnBrk="1" hangingPunct="1">
              <a:lnSpc>
                <a:spcPct val="90000"/>
              </a:lnSpc>
              <a:buClrTx/>
              <a:buFontTx/>
              <a:buNone/>
            </a:pPr>
            <a:r>
              <a:rPr lang="en-GB" altLang="en-US" sz="1000" b="0">
                <a:solidFill>
                  <a:srgbClr val="000066"/>
                </a:solidFill>
                <a:latin typeface="Blue Highway" charset="0"/>
              </a:rPr>
              <a:t> Query</a:t>
            </a:r>
          </a:p>
        </p:txBody>
      </p:sp>
      <p:sp>
        <p:nvSpPr>
          <p:cNvPr id="22847" name="Rectangle 736"/>
          <p:cNvSpPr>
            <a:spLocks noChangeArrowheads="1"/>
          </p:cNvSpPr>
          <p:nvPr/>
        </p:nvSpPr>
        <p:spPr bwMode="auto">
          <a:xfrm>
            <a:off x="3027363" y="3994150"/>
            <a:ext cx="95408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90000"/>
              </a:lnSpc>
              <a:buClrTx/>
              <a:buFontTx/>
              <a:buNone/>
            </a:pPr>
            <a:r>
              <a:rPr lang="en-GB" altLang="en-US" sz="1400" b="0">
                <a:solidFill>
                  <a:srgbClr val="000066"/>
                </a:solidFill>
                <a:latin typeface="Blue Highway" charset="0"/>
              </a:rPr>
              <a:t>Alerts</a:t>
            </a:r>
          </a:p>
        </p:txBody>
      </p:sp>
      <p:sp>
        <p:nvSpPr>
          <p:cNvPr id="22848" name="Rectangle 737"/>
          <p:cNvSpPr>
            <a:spLocks noChangeArrowheads="1"/>
          </p:cNvSpPr>
          <p:nvPr/>
        </p:nvSpPr>
        <p:spPr bwMode="auto">
          <a:xfrm>
            <a:off x="3994150" y="3348038"/>
            <a:ext cx="1185863"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90000"/>
              </a:lnSpc>
              <a:buClrTx/>
              <a:buFontTx/>
              <a:buNone/>
            </a:pPr>
            <a:r>
              <a:rPr lang="en-GB" altLang="en-US" sz="1200" b="0">
                <a:solidFill>
                  <a:srgbClr val="000066"/>
                </a:solidFill>
                <a:latin typeface="Blue Highway" charset="0"/>
              </a:rPr>
              <a:t>Statistical</a:t>
            </a:r>
          </a:p>
          <a:p>
            <a:pPr algn="ctr" eaLnBrk="1" hangingPunct="1">
              <a:lnSpc>
                <a:spcPct val="90000"/>
              </a:lnSpc>
              <a:buClrTx/>
              <a:buFontTx/>
              <a:buNone/>
            </a:pPr>
            <a:r>
              <a:rPr lang="en-GB" altLang="en-US" sz="1200" b="0">
                <a:solidFill>
                  <a:srgbClr val="000066"/>
                </a:solidFill>
                <a:latin typeface="Blue Highway" charset="0"/>
              </a:rPr>
              <a:t>Analysis</a:t>
            </a:r>
          </a:p>
        </p:txBody>
      </p:sp>
      <p:sp>
        <p:nvSpPr>
          <p:cNvPr id="22849" name="Rectangle 738"/>
          <p:cNvSpPr>
            <a:spLocks noChangeArrowheads="1"/>
          </p:cNvSpPr>
          <p:nvPr/>
        </p:nvSpPr>
        <p:spPr bwMode="auto">
          <a:xfrm>
            <a:off x="6032500" y="2120900"/>
            <a:ext cx="118586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90000"/>
              </a:lnSpc>
              <a:buClrTx/>
              <a:buFontTx/>
              <a:buNone/>
            </a:pPr>
            <a:r>
              <a:rPr lang="en-GB" altLang="en-US" sz="1400" b="0">
                <a:solidFill>
                  <a:srgbClr val="000066"/>
                </a:solidFill>
                <a:latin typeface="Blue Highway" charset="0"/>
              </a:rPr>
              <a:t>Predictive</a:t>
            </a:r>
          </a:p>
          <a:p>
            <a:pPr algn="ctr" eaLnBrk="1" hangingPunct="1">
              <a:lnSpc>
                <a:spcPct val="90000"/>
              </a:lnSpc>
              <a:buClrTx/>
              <a:buFontTx/>
              <a:buNone/>
            </a:pPr>
            <a:r>
              <a:rPr lang="en-GB" altLang="en-US" sz="1400" b="0">
                <a:solidFill>
                  <a:srgbClr val="000066"/>
                </a:solidFill>
                <a:latin typeface="Blue Highway" charset="0"/>
              </a:rPr>
              <a:t>Modelling</a:t>
            </a:r>
          </a:p>
        </p:txBody>
      </p:sp>
      <p:sp>
        <p:nvSpPr>
          <p:cNvPr id="22850" name="Rectangle 739"/>
          <p:cNvSpPr>
            <a:spLocks noChangeArrowheads="1"/>
          </p:cNvSpPr>
          <p:nvPr/>
        </p:nvSpPr>
        <p:spPr bwMode="auto">
          <a:xfrm>
            <a:off x="7072313" y="1474788"/>
            <a:ext cx="1576387"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90000"/>
              </a:lnSpc>
              <a:buClrTx/>
              <a:buFontTx/>
              <a:buNone/>
            </a:pPr>
            <a:r>
              <a:rPr lang="en-GB" altLang="en-US" sz="1500" b="0">
                <a:solidFill>
                  <a:srgbClr val="000066"/>
                </a:solidFill>
                <a:latin typeface="Blue Highway" charset="0"/>
              </a:rPr>
              <a:t>Optimization</a:t>
            </a:r>
          </a:p>
        </p:txBody>
      </p:sp>
      <p:sp>
        <p:nvSpPr>
          <p:cNvPr id="22851" name="Rectangle 740"/>
          <p:cNvSpPr>
            <a:spLocks noChangeArrowheads="1"/>
          </p:cNvSpPr>
          <p:nvPr/>
        </p:nvSpPr>
        <p:spPr bwMode="auto">
          <a:xfrm>
            <a:off x="4951413" y="2868613"/>
            <a:ext cx="1274762"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90000"/>
              </a:lnSpc>
              <a:buClrTx/>
              <a:buFontTx/>
              <a:buNone/>
            </a:pPr>
            <a:r>
              <a:rPr lang="en-GB" altLang="en-US" sz="1200" b="0">
                <a:solidFill>
                  <a:srgbClr val="000066"/>
                </a:solidFill>
                <a:latin typeface="Blue Highway" charset="0"/>
              </a:rPr>
              <a:t>Forecasting</a:t>
            </a:r>
          </a:p>
        </p:txBody>
      </p:sp>
      <p:sp>
        <p:nvSpPr>
          <p:cNvPr id="22852" name="Text Box 741"/>
          <p:cNvSpPr txBox="1">
            <a:spLocks noChangeArrowheads="1"/>
          </p:cNvSpPr>
          <p:nvPr/>
        </p:nvSpPr>
        <p:spPr bwMode="auto">
          <a:xfrm>
            <a:off x="3394075" y="1416050"/>
            <a:ext cx="37084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buClrTx/>
              <a:buFontTx/>
              <a:buNone/>
            </a:pPr>
            <a:r>
              <a:rPr lang="en-US" altLang="en-US" sz="1400" b="0">
                <a:solidFill>
                  <a:srgbClr val="000000"/>
                </a:solidFill>
              </a:rPr>
              <a:t>Predict / Prescribe Best that can happen?</a:t>
            </a:r>
          </a:p>
        </p:txBody>
      </p:sp>
      <p:sp>
        <p:nvSpPr>
          <p:cNvPr id="22853" name="AutoShape 742"/>
          <p:cNvSpPr>
            <a:spLocks/>
          </p:cNvSpPr>
          <p:nvPr/>
        </p:nvSpPr>
        <p:spPr bwMode="auto">
          <a:xfrm>
            <a:off x="8505825" y="2108200"/>
            <a:ext cx="190500" cy="1847850"/>
          </a:xfrm>
          <a:prstGeom prst="rightBrace">
            <a:avLst>
              <a:gd name="adj1" fmla="val 80833"/>
              <a:gd name="adj2" fmla="val 52222"/>
            </a:avLst>
          </a:prstGeom>
          <a:noFill/>
          <a:ln w="9360" cap="sq">
            <a:solidFill>
              <a:srgbClr val="B2B2B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54" name="AutoShape 743"/>
          <p:cNvSpPr>
            <a:spLocks/>
          </p:cNvSpPr>
          <p:nvPr/>
        </p:nvSpPr>
        <p:spPr bwMode="auto">
          <a:xfrm>
            <a:off x="8542338" y="4087813"/>
            <a:ext cx="180975" cy="1714500"/>
          </a:xfrm>
          <a:prstGeom prst="rightBrace">
            <a:avLst>
              <a:gd name="adj1" fmla="val 78947"/>
              <a:gd name="adj2" fmla="val 52222"/>
            </a:avLst>
          </a:prstGeom>
          <a:noFill/>
          <a:ln w="9360" cap="sq">
            <a:solidFill>
              <a:srgbClr val="B2B2B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855" name="Text Box 744"/>
          <p:cNvSpPr txBox="1">
            <a:spLocks noChangeArrowheads="1"/>
          </p:cNvSpPr>
          <p:nvPr/>
        </p:nvSpPr>
        <p:spPr bwMode="auto">
          <a:xfrm rot="-5400000">
            <a:off x="8188325" y="2940051"/>
            <a:ext cx="12858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90000"/>
              </a:lnSpc>
              <a:spcBef>
                <a:spcPts val="875"/>
              </a:spcBef>
              <a:buClrTx/>
              <a:buFontTx/>
              <a:buNone/>
            </a:pPr>
            <a:r>
              <a:rPr lang="en-US" altLang="en-US" sz="1400" b="0">
                <a:solidFill>
                  <a:srgbClr val="5F5F5F"/>
                </a:solidFill>
                <a:latin typeface="Baskerville" pitchFamily="16" charset="0"/>
              </a:rPr>
              <a:t>Analytics</a:t>
            </a:r>
          </a:p>
        </p:txBody>
      </p:sp>
      <p:sp>
        <p:nvSpPr>
          <p:cNvPr id="22856" name="Text Box 745"/>
          <p:cNvSpPr txBox="1">
            <a:spLocks noChangeArrowheads="1"/>
          </p:cNvSpPr>
          <p:nvPr/>
        </p:nvSpPr>
        <p:spPr bwMode="auto">
          <a:xfrm rot="-5400000">
            <a:off x="7962900" y="4867275"/>
            <a:ext cx="1771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pitchFamily="34" charset="0"/>
                <a:ea typeface="MS PGothic" pitchFamily="34" charset="-128"/>
              </a:defRPr>
            </a:lvl9pPr>
          </a:lstStyle>
          <a:p>
            <a:pPr algn="ctr" eaLnBrk="1" hangingPunct="1">
              <a:lnSpc>
                <a:spcPct val="90000"/>
              </a:lnSpc>
              <a:spcBef>
                <a:spcPts val="875"/>
              </a:spcBef>
              <a:buClrTx/>
              <a:buFontTx/>
              <a:buNone/>
            </a:pPr>
            <a:r>
              <a:rPr lang="en-US" altLang="en-US" sz="1400" b="0">
                <a:solidFill>
                  <a:srgbClr val="5F5F5F"/>
                </a:solidFill>
                <a:latin typeface="Baskerville" pitchFamily="16" charset="0"/>
              </a:rPr>
              <a:t>Access &amp; Reporting</a:t>
            </a:r>
          </a:p>
        </p:txBody>
      </p:sp>
      <p:sp>
        <p:nvSpPr>
          <p:cNvPr id="22857" name="Oval 746"/>
          <p:cNvSpPr>
            <a:spLocks noChangeArrowheads="1"/>
          </p:cNvSpPr>
          <p:nvPr/>
        </p:nvSpPr>
        <p:spPr bwMode="auto">
          <a:xfrm>
            <a:off x="900113" y="5341938"/>
            <a:ext cx="585787" cy="536575"/>
          </a:xfrm>
          <a:prstGeom prst="ellipse">
            <a:avLst/>
          </a:prstGeom>
          <a:solidFill>
            <a:srgbClr val="3366FF">
              <a:alpha val="20000"/>
            </a:srgbClr>
          </a:solidFill>
          <a:ln w="9360" cap="sq">
            <a:solidFill>
              <a:srgbClr val="66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Title 1"/>
          <p:cNvSpPr>
            <a:spLocks noGrp="1"/>
          </p:cNvSpPr>
          <p:nvPr>
            <p:ph type="title" idx="4294967295"/>
          </p:nvPr>
        </p:nvSpPr>
        <p:spPr/>
        <p:txBody>
          <a:bodyPr/>
          <a:lstStyle/>
          <a:p>
            <a:r>
              <a:rPr lang="en-GB" dirty="0" smtClean="0"/>
              <a:t>Smarter Analytics Maturity</a:t>
            </a:r>
            <a:r>
              <a:rPr lang="en-GB" baseline="0" dirty="0" smtClean="0"/>
              <a:t> Model</a:t>
            </a:r>
            <a:br>
              <a:rPr lang="en-GB" baseline="0" dirty="0" smtClean="0"/>
            </a:br>
            <a:r>
              <a:rPr lang="en-GB" baseline="0" dirty="0" smtClean="0"/>
              <a:t>Reactive to Prescriptive to Predictive to Cognitive</a:t>
            </a:r>
            <a:endParaRPr lang="en-GB" dirty="0"/>
          </a:p>
        </p:txBody>
      </p:sp>
      <p:sp>
        <p:nvSpPr>
          <p:cNvPr id="3" name="Text Placeholder 2"/>
          <p:cNvSpPr>
            <a:spLocks noGrp="1"/>
          </p:cNvSpPr>
          <p:nvPr>
            <p:ph type="body" idx="4294967295"/>
          </p:nvPr>
        </p:nvSpPr>
        <p:spPr/>
        <p:txBody>
          <a:bodyPr/>
          <a:lstStyle/>
          <a:p>
            <a:pPr marL="0" indent="0">
              <a:buNone/>
            </a:pPr>
            <a:endParaRPr lang="en-GB" dirty="0"/>
          </a:p>
        </p:txBody>
      </p:sp>
    </p:spTree>
    <p:extLst>
      <p:ext uri="{BB962C8B-B14F-4D97-AF65-F5344CB8AC3E}">
        <p14:creationId xmlns:p14="http://schemas.microsoft.com/office/powerpoint/2010/main" val="1641673588"/>
      </p:ext>
    </p:extLst>
  </p:cSld>
  <p:clrMapOvr>
    <a:masterClrMapping/>
  </p:clrMapOvr>
  <p:transition>
    <p:circl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r>
              <a:rPr lang="en-US" altLang="en-US" smtClean="0"/>
              <a:t>The IBM Business Analytics portfolio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7" y="1065460"/>
            <a:ext cx="8556625"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1579418" y="5106389"/>
            <a:ext cx="3455720" cy="1092529"/>
          </a:xfrm>
          <a:prstGeom prst="rect">
            <a:avLst/>
          </a:prstGeom>
          <a:noFill/>
          <a:ln w="635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2200" b="0" i="0" u="none" strike="noStrike" cap="none" normalizeH="0" baseline="0">
              <a:ln>
                <a:noFill/>
              </a:ln>
              <a:solidFill>
                <a:schemeClr val="hlink"/>
              </a:solidFill>
              <a:effectLst/>
              <a:latin typeface="Arial" charset="0"/>
              <a:ea typeface="ＭＳ Ｐゴシック" charset="0"/>
            </a:endParaRPr>
          </a:p>
        </p:txBody>
      </p:sp>
    </p:spTree>
    <p:extLst>
      <p:ext uri="{BB962C8B-B14F-4D97-AF65-F5344CB8AC3E}">
        <p14:creationId xmlns:p14="http://schemas.microsoft.com/office/powerpoint/2010/main" val="1170703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82563" y="593725"/>
            <a:ext cx="8686800" cy="639763"/>
          </a:xfrm>
        </p:spPr>
        <p:txBody>
          <a:bodyPr/>
          <a:lstStyle/>
          <a:p>
            <a:r>
              <a:rPr lang="en-GB" altLang="en-US" sz="2400" dirty="0" smtClean="0">
                <a:solidFill>
                  <a:srgbClr val="003F69"/>
                </a:solidFill>
              </a:rPr>
              <a:t>Agenda</a:t>
            </a:r>
          </a:p>
        </p:txBody>
      </p:sp>
      <p:graphicFrame>
        <p:nvGraphicFramePr>
          <p:cNvPr id="5" name="Diagram 4"/>
          <p:cNvGraphicFramePr/>
          <p:nvPr>
            <p:extLst>
              <p:ext uri="{D42A27DB-BD31-4B8C-83A1-F6EECF244321}">
                <p14:modId xmlns:p14="http://schemas.microsoft.com/office/powerpoint/2010/main" val="3098147689"/>
              </p:ext>
            </p:extLst>
          </p:nvPr>
        </p:nvGraphicFramePr>
        <p:xfrm>
          <a:off x="357693" y="1148735"/>
          <a:ext cx="8229600" cy="516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6143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CREPORTVERSION" val="8.3"/>
  <p:tag name="COGNOS_OFFICE_CONNECTION_REPORTS" val="AAEAAAD/////AQAAAAAAAAAEAQAAABxTeXN0ZW0uQ29sbGVjdGlvbnMuSGFzaHRhYmxlBwAAAApMb2FkRmFjdG9yB1ZlcnNpb24IQ29tcGFyZXIQSGFzaENvZGVQcm92aWRlcghIYXNoU2l6ZQRLZXlzBlZhbHVlcwAAAwMABQULCBxTeXN0ZW0uQ29sbGVjdGlvbnMuSUNvbXBhcmVyJFN5c3RlbS5Db2xsZWN0aW9ucy5JSGFzaENvZGVQcm92aWRlcgjsUTg/DAAAAAoKEQAAAAkCAAAACQMAAAAQAgAAAAoAAAAGBAAAACRhYzI1NWZkNy1kZGU2LTQ0MWUtYjg1Yi05YWI3MjA1MGZjZWEGBQAAACRmZWVmZTgzNi01MmY3LTQxYmMtYWFiMi03ZjdmZjJjMGUzNGEGBgAAACQ0NGQzOTI3OS0zNWZlLTQ5MmYtYjU0Mi0xYmQxNDc4OGY2YzMGBwAAACRjMzA5Yzc2Mi0yYWIyLTQ1MzQtOWU3OC1kNzY4NzY5MGFkMjcGCAAAACRhOWY5MjlmYi05ODM0LTRjMzEtODc5Yy1jYjdhNTZkODIyYTQGCQAAACRmZGU1MjMzYy01NDliLTQzMDMtYWFmYi0yY2RlMjVhNmNjZmUGCgAAACQ0NjllN2UwOS01NjFmLTQxMjYtOGE1My1mYTBhN2EzNDVkYmYGCwAAACRmMzhiZTgzMS1iMDcyLTRmYzctOWVjZC1jMjExZmQxMDkyY2YGDAAAACQ4ZjEzMTQ4MC0zM2U1LTRiMWItODZlNi04MWVlNjJmMzg0OTkGDQAAACRlOGFmODAyOC04YTQzLTQxOGItYmMwZS03ZTNhNTFhNWIyZTcQAwAAAAoAAAAJDgAAAAkPAAAACRAAAAAJEQAAAAkSAAAACRMAAAAJFAAAAAkVAAAACRYAAAAJFwAAAAwYAAAAXkNvZ25vc09mZmljZUNvbm5lY3Rpb24sIFZlcnNpb249MTAuMi41MDAwLjU2LCBDdWx0dXJlPW5ldXRyYWwsIFB1YmxpY0tleVRva2VuPWQ2ZTZkN2Q4MDhiN2U1YjcFDgAAACNDb2dub3MuQ09DLkVuZ2luZS5SZXBvcnREYXRhLlJlcG9ydB8AAAAXbV9TdXBwb3J0U29mdFBhZ2VCcmVha3MIbV9MYXlvdXQNbV9WZXJzaW9uVHlwZQ1tX1ZlcnNpb25OYW1lEG1fQ3VycmVudFZlcnNpb24KbV9CdXJzdEtleQttX0RTVmVyc2lvbg9tX0RhdGFTb3VyY2VVUkwPbV9QYWdlQnJlYWtUeXBlD21fU3RhcnRMb2NhdGlvbhBtX0JvdHRvbUxvY2F0aW9uCW1fUHJvbXB0cw1tX1JlcG9ydF9UeXBlDG1fVW5pcXVlTmFtZQZtX0dVSUQEbV9JRA1tX0xhc3RVcGRhdGVkBm1fTmFtZQdtX1BhZ2VzEG1fUG9ydGFsUHJvdmlkZXISbV9Qb3J0YWxQcm92aWRlcklEEG1fUG9ydGFsUmVwb3J0SUQObV9QUFNlYXJjaFBhdGgSbV9Qb3J0YWxSZXBvcnROYW1lBm1fVHlwZQVtX1VSTAttX1Byb3BfTmFtZRVtX1Byb3BfUG9ydGFsUHJvdmlkZXINbV9Jc0Rhc2hib2FyZBVtX0Rhc2hib2FyZFJlcG9ydE5hbWUMbV9Jc0VtYmVkZGVkAAQEAQEBAAEEAQECBAEBAQABAwEBAQEBAQEBAQACAAEnQ29nbm9zLkNPQy5EYXRhU291cmNlLlJlcG9ydERhdGEuTGF5b3V0GAAAAC5Db2dub3MuQ09DLkVuZ2luZS5SZXBvcnREYXRhLlJlcG9ydFZlcnNpb25UeXBlGAAAAAgwQ29nbm9zLkNPQy5FbmdpbmUuUmVwb3J0RGF0YS5SZXBvcnRQYWdlQnJlYWtUeXBlGAAAACdDb2dub3MuQ09DLkVuZ2luZS5SZXBvcnREYXRhLlBvcnRhbEVudW0YAAAACRxTeXN0ZW0uQ29sbGVjdGlvbnMuQXJyYXlMaXN0AQEYAAAAAAkZAAAABeb///8uQ29nbm9zLkNPQy5FbmdpbmUuUmVwb3J0RGF0YS5SZXBvcnRWZXJzaW9uVHlwZQEAAAAHdmFsdWVfXwAIGAAAAAAAAAAGGwAAAAAGHAAAAANSdW4JGwAAAAAAAAAGHgAAADVodHRwOi8vbWpyb2JpbnNvbi9JQk1Db2dub3MxMC9jZ2ktYmluL2NvZ25vc2lzYXBpLmRsbAXh////MENvZ25vcy5DT0MuRW5naW5lLlJlcG9ydERhdGEuUmVwb3J0UGFnZUJyZWFrVHlwZQEAAAAHdmFsdWVfXwAIGAAAAAAAAAAGIAAAAAhTbGlkZTI5NgkbAAAACgXe////J0NvZ25vcy5DT0MuRW5naW5lLlJlcG9ydERhdGEuUG9ydGFsRW51bQEAAAAHdmFsdWVfXwAIGAAAAEAAAAAGIwAAAAdfUmlkXzIwCQQAAAAJGwAAAE1qeyK6i88BBiYAAAATQ2FsbCBDZW50ZXIgUmVwb3J0cwknAAAACRsAAAAGKQAAABNDb2dub3MgQ29ubmVjdGlvbiAxBioAAAB6L2NvbnRlbnQvZm9sZGVyW0BuYW1lPSdEMkcnXS9mb2xkZXJbQG5hbWU9J09wZXJhdGlvbnMnXS9mb2xkZXJbQG5hbWU9J1JlcG9ydCBPYmplY3RzJ10vcmVwb3J0W0BuYW1lPSdDYWxsIENlbnRlciBSZXBvcnRzJ10JGwAAAAYsAAAAE0NhbGwgQ2VudGVyIFJlcG9ydHMJGwAAAAkbAAAACSwAAAAJKQAAAAAKAAEPAAAADgAAAAAJMAAAAAHP////5v///wAAAAAJGwAAAAYzAAAAA1J1bgkbAAAAAAAAAAkeAAAAAcr////h////AAAAAAY3AAAACFNsaWRlMjk2CRsAAAAKAcf////e////QAAAAAY6AAAAB19SaWRfMjYJBQAAAAkbAAAAdUxHEL+LzwEGPQAAABVDYWxsIENlbnRlciBSZXBvcnRzIDEJPgAAAAkbAAAACSkAAAAJKgAAAAkbAAAACSwAAAAJGwAAAAkbAAAACSwAAAAJKQAAAAAKAAEQAAAADgAAAAAJRwAAAAG4////5v///wAAAAAJGwAAAAZKAAAAA1J1bgkbAAAAAAAAAAkeAAAAAbP////h////AAAAAAkbAAAACRsAAAAKAbH////e////QAAAAAZQAAAAB19SaWRfMjEJBgAAAAkbAAAAdPj+77qLzwEGUwAAABRDb2dub3MgQXVkaXQgUmVwb3J0cwlUAAAACRsAAAAJKQAAAAZXAAAAcy9jb250ZW50L2ZvbGRlcltAbmFtZT0nRDJHJ10vZm9sZGVyW0BuYW1lPSdJVCddL2ZvbGRlcltAbmFtZT0nUmVwb3J0IE9iamVjdHMnXS9yZXBvcnRbQG5hbWU9J0NvZ25vcyBBdWRpdCBSZXBvcnRzJ10JGwAAAAlTAAAACRsAAAAJGwAAAAlTAAAACSkAAAAACgABEQAAAA4AAAAACV0AAAABov///+b///8AAAAACRsAAAAGYAAAAANSdW4JGwAAAAAAAAAJHgAAAAGd////4f///wAAAAAGZAAAAAhTbGlkZTI5NgkbAAAACgGa////3v///0AAAAAGZwAAAAdfUmlkXzI3CQcAAAAJGwAAAKQ/G6C/i88BBmoAAAAVQ2FsbCBDZW50ZXIgUmVwb3J0cyAyCWsAAAAJGwAAAAkpAAAACSoAAAAJGwAAAAksAAAACRsAAAAJGwAAAAksAAAACSkAAAAACgABEgAAAA4AAAAACXQAAAABi////+b///8AAAAACRsAAAAGdwAAAANSdW4JGwAAAAAAAAAJHgAAAAGG////4f///wAAAAAGewAAAAhTbGlkZTI5NgkbAAAACgGD////3v///0AAAAAGfgAAAAdfUmlkXzI5CQgAAAAJGwAAAPOTyhTAi88BBoEAAAAVQ2FsbCBDZW50ZXIgUmVwb3J0cyA0CYIAAAAJGwAAAAkpAAAACSoAAAAJGwAAAAksAAAACRsAAAAJGwAAAAksAAAACSkAAAAACgABEwAAAA4AAAAACYsAAAABdP///+b///8AAAAACRsAAAAGjgAAAANSdW4JGwAAAAAAAAAJHgAAAAFv////4f///wAAAAAGkgAAAAhTbGlkZTI5NgkbAAAACgFs////3v///0AAAAAGlQAAAAdfUmlkXzMxCQkAAAAJGwAAALGn/+jAi88BBpgAAAAVQ2FsbCBDZW50ZXIgUmVwb3J0cyA2CZkAAAAJGwAAAAkpAAAACSoAAAAJGwAAAAksAAAACRsAAAAJGwAAAAksAAAACSkAAAAACgABFAAAAA4AAAAACaIAAAABXf///+b///8AAAAACRsAAAAGpQAAAANSdW4JGwAAAAAAAAAJHgAAAAFY////4f///wAAAAAGqQAAAAhTbGlkZTI5NgkbAAAACgFV////3v///0AAAAAGrAAAAAdfUmlkXzMwCQoAAAAJGwAAAPlGGHXAi88BBq8AAAAVQ2FsbCBDZW50ZXIgUmVwb3J0cyA1CbAAAAAJGwAAAAkpAAAACSoAAAAJGwAAAAksAAAACRsAAAAJGwAAAAksAAAACSkAAAAACgABFQAAAA4AAAAACbkAAAABRv///+b///8AAAAACRsAAAAGvAAAAANSdW4JGwAAAAAAAAAJHgAAAAFB////4f///wAAAAAGwAAAAAhTbGlkZTI5NgkbAAAACgE+////3v///0AAAAAGwwAAAAdfUmlkXzI4CQsAAAAJGwAAAMmEJLi/i88BBsYAAAAVQ2FsbCBDZW50ZXIgUmVwb3J0cyAzCccAAAAJGwAAAAkpAAAACSoAAAAJGwAAAAksAAAACRsAAAAJGwAAAAksAAAACSkAAAAACgABFgAAAA4AAAAACdAAAAABL////+b///8AAAAACRsAAAAG0wAAAANSdW4JGwAAAAAAAAAG1QAAADVodHRwOi8vbXltYWNoaW5lLmlibS5jb20vaWJtY29nbm9zL2NnaS1iaW4vY29nbm9zLmNnaQEq////4f///wAAAAAG1wAAAAdTbGlkZTE5CRsAAAAKASf////e////QAAAAAbaAAAAB19SaWRfMTgJDAAAAAkbAAAAMBtCYpQpzwEG3QAAACxOZXcgTG9vayBCb3R0b20gMyBFbmdsYW5kIC0gTm9ydGggQnJhbmNoZXMgMQneAAAACRsAAAAG4AAAABNDb2dub3MgQ29ubmVjdGlvbiAxBuEAAABcL2NvbnRlbnQvZm9sZGVyW0BuYW1lPSdOZXcgTG9vayddL3JlcG9ydFtAbmFtZT0nTmV3IExvb2sgQm90dG9tIDMgRW5nbGFuZCAtIE5vcnRoIEJyYW5jaGVzJ10JGwAAAAbjAAAAKk5ldyBMb29rIEJvdHRvbSAzIEVuZ2xhbmQgLSBOb3J0aCBCcmFuY2hlcwkbAAAACRsAAAAJ4wAAAAngAAAAAAoAARcAAAAOAAAAAAnnAAAAARj////m////AAAAAAkbAAAABuoAAAADUnVuCRsAAAAAAAAACdUAAAABE////+H///8AAAAABu4AAAAIU2xpZGUyNjgJGwAAAAoBEP///97///9AAAAABvEAAAAHX1JpZF8xOQkNAAAACRsAAABkHkiZlCnPAQb0AAAAKk5ldyBMb29rIEJvdHRvbSAzIEVuZ2xhbmQgLSBOb3J0aCBCcmFuY2hlcwn1AAAACRsAAAAJ4AAAAAnhAAAACRsAAAAJ4wAAAAkbAAAACRsAAAAJ4wAAAAngAAAAAAoABRkAAAAnQ29nbm9zLkNPQy5EYXRhU291cmNlLlJlcG9ydERhdGEuTGF5b3V0AgAAAAlrZXlWYWx1ZXMGYmxvY2tzBgQuQ29nbm9zLkNPQy5EYXRhU291cmNlLlJlcG9ydERhdGEuTGF5b3V0QmxvY2tbXRgAAAAYAAAACf4AAAAJ/wAAAAQnAAAAHFN5c3RlbS5Db2xsZWN0aW9ucy5BcnJheUxpc3QDAAAABl9pdGVtcwVfc2l6ZQhfdmVyc2lvbgUAAAgICQABAAABAAAAAQAAAAEwAAAAGQAAAAkBAQAACQIBAAABPgAAACcAAAAJAwEAAAEAAAABAAAAAUcAAAAZAAAACQQBAAAJBQEAAAFUAAAAJwAAAAkGAQAAAQAAAAEAAAABXQAAABkAAAAJBwEAAAkIAQAAAWsAAAAnAAAACQkBAAABAAAAAQAAAAF0AAAAGQAAAAkKAQAACQsBAAABggAAACcAAAAJDAEAAAEAAAABAAAAAYsAAAAZAAAACQ0BAAAJDgEAAAGZAAAAJwAAAAkPAQAAAQAAAAEAAAABogAAABkAAAAJEAEAAAkRAQAAAbAAAAAnAAAACRIBAAABAAAAAQAAAAG5AAAAGQAAAAkTAQAACRQBAAABxwAAACcAAAAJFQEAAAEAAAABAAAAAdAAAAAZAAAACRYBAAAJFwEAAAHeAAAAJwAAAAkYAQAAAQAAAAEAAAAB5wAAABkAAAAJGQEAAAkaAQAAAfUAAAAnAAAACRsBAAABAAAAAQAAABH+AAAAAAAAAAf/AAAAAAEAAAAAAAAABCxDb2dub3MuQ09DLkRhdGFTb3VyY2UuUmVwb3J0RGF0YS5MYXlvdXRCbG9jaxgAAAAQAAEAAAQAAAAJHAEAAA0DEQEBAAAAAAAABwIBAAAAAQAAAAAAAAAELENvZ25vcy5DT0MuRGF0YVNvdXJjZS5SZXBvcnREYXRhLkxheW91dEJsb2NrGAAAABADAQAABAAAAAkdAQAADQMRBAEAAAAAAAAHBQEAAAABAAAAAAAAAAQsQ29nbm9zLkNPQy5EYXRhU291cmNlLlJlcG9ydERhdGEuTGF5b3V0QmxvY2sYAAAAEAYBAAAEAAAACR4BAAANAxEHAQAAAAAAAAcIAQAAAAEAAAAAAAAABCxDb2dub3MuQ09DLkRhdGFTb3VyY2UuUmVwb3J0RGF0YS5MYXlvdXRCbG9jaxgAAAAQCQEAAAQAAAAJHwEAAA0DEQoBAAAAAAAABwsBAAAAAQAAAAAAAAAELENvZ25vcy5DT0MuRGF0YVNvdXJjZS5SZXBvcnREYXRhLkxheW91dEJsb2NrGAAAABAMAQAABAAAAAkgAQAADQMRDQEAAAAAAAAHDgEAAAABAAAAAAAAAAQsQ29nbm9zLkNPQy5EYXRhU291cmNlLlJlcG9ydERhdGEuTGF5b3V0QmxvY2sYAAAAEA8BAAAEAAAACSEBAAANAxEQAQAAAAAAAAcRAQAAAAEAAAAAAAAABCxDb2dub3MuQ09DLkRhdGFTb3VyY2UuUmVwb3J0RGF0YS5MYXlvdXRCbG9jaxgAAAAQEgEAAAQAAAAJIgEAAA0DERMBAAAAAAAABxQBAAAAAQAAAAAAAAAELENvZ25vcy5DT0MuRGF0YVNvdXJjZS5SZXBvcnREYXRhLkxheW91dEJsb2NrGAAAABAVAQAABAAAAAkjAQAADQMRFgEAAAAAAAAHFwEAAAABAAAAAAAAAAQsQ29nbm9zLkNPQy5EYXRhU291cmNlLlJlcG9ydERhdGEuTGF5b3V0QmxvY2sYAAAAEBgBAAAEAAAACSQBAAANAxEZAQAAAAAAAAcaAQAAAAEAAAAAAAAABCxDb2dub3MuQ09DLkRhdGFTb3VyY2UuUmVwb3J0RGF0YS5MYXlvdXRCbG9jaxgAAAAQGwEAAAQAAAAJJQEAAA0DBRwBAAAhQ29nbm9zLkNPQy5FbmdpbmUuUmVwb3J0RGF0YS5QYWdlBwAAAAptX2ltcG9ydGVkCm1faW5zdGFuY2UEbV9JRAZtX05hbWUIbV9Cb2RpZXMJbV9Gb290ZXJzCW1fSGVhZGVycwAAAQEDAwMBCBxTeXN0ZW0uQ29sbGVjdGlvbnMuQXJyYXlMaXN0HFN5c3RlbS5Db2xsZWN0aW9ucy5BcnJheUxpc3QcU3lzdGVtLkNvbGxlY3Rpb25zLkFycmF5TGlzdBgAAAABAAAAAAYmAQAABVBhZ2UxCSYBAAAJJwEAAAkoAQAACSkBAAABHQEAABwBAAABAAAAAAYqAQAABVBhZ2UxCSoBAAAJKwEAAAksAQAACS0BAAABHgEAABwBAAABAAAAAAYuAQAABVBhZ2UxCS4BAAAJLwEAAAkwAQAACTEBAAABHwEAABwBAAABAAAAAAYyAQAABVBhZ2UxCTIBAAAJMwEAAAk0AQAACTUBAAABIAEAABwBAAABAAAAAAY2AQAABVBhZ2UxCTYBAAAJNwEAAAk4AQAACTkBAAABIQEAABwBAAABAAAAAAY6AQAABVBhZ2UxCToBAAAJOwEAAAk8AQAACT0BAAABIgEAABwBAAABAAAAAAY+AQAABVBhZ2UxCT4BAAAJPwEAAAlAAQAACUEBAAABIwEAABwBAAABAAAAAAZCAQAABVBhZ2UxCUIBAAAJQwEAAAlEAQAACUUBAAABJAEAABwBAAABAAAAAAZGAQAABVBhZ2UxCUYBAAAJRwEAAAlIAQAACUkBAAABJQEAABwBAAABAAAAAAZKAQAABVBhZ2UxCUoBAAAJSwEAAAlMAQAACU0BAAABJwEAACcAAAAJTgEAAAYAAAAGAAAAASgBAAAnAAAACU8BAAAAAAAAAAAAAAEpAQAAJwAAAAlPAQAAAAAAAAAAAAABKwEAACcAAAAJUAEAAAYAAAAGAAAAASwBAAAnAAAACU8BAAAAAAAAAAAAAAEtAQAAJwAAAAlPAQAAAAAAAAAAAAABLwEAACcAAAAJUgEAAAYAAAAGAAAAATABAAAnAAAACU8BAAAAAAAAAAAAAAExAQAAJwAAAAlPAQAAAAAAAAAAAAABMwEAACcAAAAJVAEAAAYAAAAGAAAAATQBAAAnAAAACU8BAAAAAAAAAAAAAAE1AQAAJwAAAAlPAQAAAAAAAAAAAAABNwEAACcAAAAJVgEAAAYAAAAGAAAAATgBAAAnAAAACU8BAAAAAAAAAAAAAAE5AQAAJwAAAAlPAQAAAAAAAAAAAAABOwEAACcAAAAJWAEAAAYAAAAGAAAAATwBAAAnAAAACU8BAAAAAAAAAAAAAAE9AQAAJwAAAAlPAQAAAAAAAAAAAAABPwEAACcAAAAJWgEAAAYAAAAGAAAAAUABAAAnAAAACU8BAAAAAAAAAAAAAAFBAQAAJwAAAAlPAQAAAAAAAAAAAAABQwEAACcAAAAJXAEAAAYAAAAGAAAAAUQBAAAnAAAACU8BAAAAAAAAAAAAAAFFAQAAJwAAAAlPAQAAAAAAAAAAAAABRwEAACcAAAAJXgEAAAIAAAACAAAAAUgBAAAnAAAACV8BAAAAAAAAAAAAAAFJAQAAJwAAAAlgAQAAAQAAAAEAAAABSwEAACcAAAAJYQEAAAIAAAACAAAAAUwBAAAnAAAACV8BAAAAAAAAAAAAAAFNAQAAJwAAAAljAQAAAQAAAAEAAAAQTgEAAAgAAAAJZAEAAAllAQAACWYBAAAJZwEAAAloAQAACWkBAAANAhBPAQAAAAAAABBQAQAACAAAAAlqAQAACWsBAAAJbAEAAAltAQAACW4BAAAJbwEAAA0CEFIBAAAIAAAACXABAAAJcQEAAAlyAQAACXMBAAAJdAEAAAl1AQAADQIQVAEAAAgAAAAJdgEAAAl3AQAACXgBAAAJeQEAAAl6AQAACXsBAAANAhBWAQAACAAAAAl8AQAACX0BAAAJfgEAAAl/AQAACYABAAAJgQEAAA0CEFgBAAAIAAAACYIBAAAJgwEAAAmEAQAACYUBAAAJhgEAAAmHAQAADQIQWgEAAAgAAAAJiAEAAAmJAQAACYoBAAAJiwEAAAmMAQAACY0BAAANAhBcAQAACAAAAAmOAQAACY8BAAAJkAEAAAmRAQAACZIBAAAJkwEAAA0CEF4BAAAEAAAACZQBAAAJlQEAAA0CEF8BAAAAAAAAEGABAAAEAAAACZYBAAANAxBhAQAABAAAAAmXAQAACZgBAAANAhBjAQAABAAAAAmZAQAADQMFZAEAACZDb2dub3MuQ09DLkRhdGFTb3VyY2UuUmVwb3J0RGF0YS5DaGFydCYAAAANbV9iYXNlRWxlbWVudA5tX0RhdGFTb3VyY2VJRAptX09iamVjdElkDm1fRnJpZW5kbHlOYW1lBm1fTmFtZRBtX1BvcnRhbFJlcG9ydElEEG1fUG9ydGFsUHJvdmlkZXISbV9Qb3J0YWxQcm92aWRlcklkCm1fSW1wb3J0ZWQKbV9TaG93SXRlbRJtX0lnbm9yZUZvcm1hdHRpbmcKbV9Mb2NhdGlvbg1tX0Rlc2NyaXB0aW9uC21fUHJvcF9OYW1lCW1fUHJvcF9JZA5tX1Byb3BfTWVhc3VyZQttX0xpbWl0Um93cwttX0xpbWl0Q29scwxtX0F1dG9SZXNpemUPbV9Qcm9wX0xvY2F0aW9uCW1fcHJvbXB0cwxtX1VuaXF1ZU5hbWUMbV9SZW5kZXJMZWZ0C21fUmVuZGVyVG9wDm1fUGFnZUxvY2F0aW9uCm1faW5zdGFuY2UGbV9HVUlED21fRGF0YVNvdXJjZVVSTBFtX0luc2VydFBhZ2VCcmVhaw5tX0ltcG9ydElubGluZQptX0F1dG9TaXplDG1fUmVwZWF0Um93cw9tX0ltcG9ydEFzQ2hhcnQPbV9QYWdlQnJlYWtUeXBlF21fU3VwcG9ydFNvZnRQYWdlQnJlYWtzD21fSXNEZWFkRWxlbWVudA5tX0lzTmV3RWxlbWVudBRtX1JlbmRlckltYWdlc0lubGluZQQAAQEBAQEBAAAAAQEBAQEAAAABAgEAAAQAAQEAAAAAAAQAAAAALkNvZ25vcy5DT0MuRGF0YVNvdXJjZS5SZXBvcnREYXRhLlJlcG9ydEVsZW1lbnQYAAAACAEBAQgIAQgIMENvZ25vcy5DT0MuRW5naW5lLlJlcG9ydERhdGEuRWxlbWVudExvY2F0aW9uVHlwZRgAAAAIAQEBAQEwQ29nbm9zLkNPQy5FbmdpbmUuUmVwb3J0RGF0YS5SZXBvcnRQYWdlQnJlYWtUeXBlGAAAAAEBAQEYAAAACZoBAAAAAAAABpsBAAAWQ2FsbHMgYnkgU2VydmljZSBMZXZlbAkbAAAABp0BAAA5Q2FsbENlbnRlclJlcG9ydHNfQ2FsbHNieVNlcnZpY2VMZXZlbF9DYWxsc2J5U2VydmljZUxldmVsCSoAAAAJGwAAAAkpAAAAAQEABqEBAAAIU2xpZGUyOTYJGwAAAAmdAQAACZsBAAAJGwAAAAAAAABLAAAAAAmhAQAACgkjAAAAFAAAABQAAAAFWP7//zBDb2dub3MuQ09DLkVuZ2luZS5SZXBvcnREYXRhLkVsZW1lbnRMb2NhdGlvblR5cGUBAAAAB3ZhbHVlX18ACBgAAAACAAAAAAAAAAkEAAAACR4AAAAAAQEAAAFV/v//4f///wAAAAAAAAAAAWUBAABkAQAACawBAAAAAAAABq0BAAATQ2FsbCBUcmVuZCBieSBNb250aAkbAAAABq8BAAAzQ2FsbENlbnRlclJlcG9ydHNfQ2FsbFRyZW5kYnlNb250aF9DYWxsVHJlbmRieU1vbnRoCSoAAAAJGwAAAAkpAAAAAAAACRsAAAAJGwAAAAmvAQAACa0BAAAJGwAAAAAAAAAAAAAAAAkbAAAACgkjAAAAAAAAAAAAAAABSP7//1j+//8CAAAAAAAAAAkEAAAACR4AAAAAAQEAAAFF/v//4f///wAAAAAAAAAAAWYBAABkAQAACbwBAAAAAAAABr0BAAAVQ2FsbHMgYnkgU2VydmljZSBUeXBlCRsAAAAGvwEAADdDYWxsQ2VudGVyUmVwb3J0c19DYWxsc2J5U2VydmljZVR5cGVfQ2FsbHNieVNlcnZpY2VUeXBlCSoAAAAJGwAAAAkpAAAAAAAACRsAAAAJGwAAAAm/AQAACb0BAAAJGwAAAAAAAAAAAAAAAAkbAAAACgkjAAAAAAAAAAAAAAABOP7//1j+//8CAAAAAAAAAAkEAAAACR4AAAAAAQEAAAE1/v//4f///wAAAAAAAAAAAWcBAABkAQAACcwBAAAAAAAABs0BAAAXQ2FsbHMgYnkgU2V2ZXJpdHkgTGV2ZWwJGwAAAAbPAQAAO0NhbGxDZW50ZXJSZXBvcnRzX0NhbGxzYnlTZXZlcml0eUxldmVsX0NhbGxzYnlTZXZlcml0eUxldmVsCSoAAAAJGwAAAAkpAAAAAAAACRsAAAAJGwAAAAnPAQAACc0BAAAJGwAAAAAAAAAAAAAAAAkbAAAACgkjAAAAAAAAAAAAAAABKP7//1j+//8CAAAAAAAAAAkEAAAACR4AAAAAAQEAAAEl/v//4f///wAAAAAAAAAAAWgBAABkAQAACdwBAAAAAAAABt0BAAANVG9wIEN1c3RvbWVycwkbAAAABt8BAAArQ2FsbENlbnRlclJlcG9ydHNfVG9wQ3VzdG9tZXJzX1RvcEN1c3RvbWVycwkqAAAACRsAAAAJKQAAAAAAAAkbAAAACRsAAAAJ3wEAAAndAQAACRsAAAAAAAAAAAAAAAAJGwAAAAoJIwAAAAAAAAAAAAAAARj+//9Y/v//AgAAAAAAAAAJBAAAAAkeAAAAAAEBAAABFf7//+H///8AAAAAAAAAAAVpAQAAKUNvZ25vcy5DT0MuRGF0YVNvdXJjZS5SZXBvcnREYXRhLkNyb3NzdGFiNQAAAA1tX2Jhc2VFbGVtZW50EG1fSGVhZGVyRWxlbWVudHMQbV9Gb290ZXJFbGVtZW50cw5tX1Jvd3NNZXRhRGF0YRFtX0NvbHVtbnNNZXRhRGF0YQ1tX0F1dG9maXRDb2xzDW1fQXV0b2ZpdFJvd3MRbV9Qcm9wX0RpbWVuc2lvbnMLbV9Hcm91cENvbHMLbV9Hcm91cFJvd3MMbV9TaG93QXNMaXN0Cm1fU2hvd0NvbHMKbV9TaG93Um93cw1tX1Nob3dNZWFzdXJlDG1fUmVwZWF0Q29scwltX0NvbnRleHQObV9EYXRhU291cmNlSUQKbV9PYmplY3RJZA5tX0ZyaWVuZGx5TmFtZQZtX05hbWUQbV9Qb3J0YWxSZXBvcnRJRBBtX1BvcnRhbFByb3ZpZGVyEm1fUG9ydGFsUHJvdmlkZXJJZAptX0ltcG9ydGVkCm1fU2hvd0l0ZW0SbV9JZ25vcmVGb3JtYXR0aW5nCm1fTG9jYXRpb24NbV9EZXNjcmlwdGlvbgttX1Byb3BfTmFtZQltX1Byb3BfSWQObV9Qcm9wX01lYXN1cmULbV9MaW1pdFJvd3MLbV9MaW1pdENvbHMMbV9BdXRvUmVzaXplD21fUHJvcF9Mb2NhdGlvbgltX3Byb21wdHMMbV9VbmlxdWVOYW1lDG1fUmVuZGVyTGVmdAttX1JlbmRlclRvcA5tX1BhZ2VMb2NhdGlvbgptX2luc3RhbmNlBm1fR1VJRA9tX0RhdGFTb3VyY2VVUkwRbV9JbnNlcnRQYWdlQnJlYWsObV9JbXBvcnRJbmxpbmUKbV9BdXRvU2l6ZQxtX1JlcGVhdFJvd3MPbV9JbXBvcnRBc0NoYXJ0D21fUGFnZUJyZWFrVHlwZRdtX1N1cHBvcnRTb2Z0UGFnZUJyZWFrcw9tX0lzRGVhZEVsZW1lbnQObV9Jc05ld0VsZW1lbnQUbV9SZW5kZXJJbWFnZXNJbmxpbmUEAwMDAwAAAgAAAAAAAAACAAEBAQEBAQAAAAEBAQEBAAAAAQIBAAAEAAEBAAAAAAAEAAAAAC5Db2dub3MuQ09DLkRhdGFTb3VyY2UuUmVwb3J0RGF0YS5SZXBvcnRFbGVtZW50GAAAABxTeXN0ZW0uQ29sbGVjdGlvbnMuQXJyYXlMaXN0HFN5c3RlbS5Db2xsZWN0aW9ucy5BcnJheUxpc3QcU3lzdGVtLkNvbGxlY3Rpb25zLkFycmF5TGlzdBxTeXN0ZW0uQ29sbGVjdGlvbnMuQXJyYXlMaXN0AQEBAQEBAQEBCAEBAQgIAQgIMENvZ25vcy5DT0MuRW5naW5lLlJlcG9ydERhdGEuRWxlbWVudExvY2F0aW9uVHlwZRgAAAAIAQEBAQEwQ29nbm9zLkNPQy5FbmdpbmUuUmVwb3J0RGF0YS5SZXBvcnRQYWdlQnJlYWtUeXBlGAAAAAEBAQEYAAAACewBAAAJ7QEAAAnuAQAACe8BAAAJ8AEAAAAACgAAAAEBAAAKAAAAAAbxAQAADE1ldHJpY3MgTGlzdAkbAAAABvMBAAApQ2FsbENlbnRlclJlcG9ydHNfTWV0cmljc0xpc3RfTWV0cmljc0xpc3QJKgAAAAkbAAAACSkAAAAAAAAJGwAAAAkbAAAACfMBAAAJ8QEAAAkbAAAAAAAAAAAAAAAACRsAAAAKCSMAAAAAAAAAAAAAAAEE/v//WP7//wIAAAAAAAAACQQAAAAJHgAAAAABAQAAAQH+///h////AAAAAAAAAAABagEAAGQBAAAJAAIAAAAAAAAGAQIAABZDYWxscyBieSBTZXJ2aWNlIExldmVsCRsAAAAGAwIAADpDYWxsQ2VudGVyUmVwb3J0czFfQ2FsbHNieVNlcnZpY2VMZXZlbF9DYWxsc2J5U2VydmljZUxldmVsCSoAAAAJGwAAAAkpAAAAAAAABgcCAAAIU2xpZGUyOTYJGwAAAAkDAgAACQECAAAJGwAAAAAAAAAAAAAAAAkHAgAACgk6AAAAAAAAAAAAAAAB8v3//1j+//8CAAAAAAAAAAkFAAAACR4AAAAAAQEAAAHv/f//4f///wAAAAAAAAAAAWsBAABkAQAACRICAAAAAAAABhMCAAATQ2FsbCBUcmVuZCBieSBNb250aAkbAAAABhUCAAA0Q2FsbENlbnRlclJlcG9ydHMxX0NhbGxUcmVuZGJ5TW9udGhfQ2FsbFRyZW5kYnlNb250aAkqAAAACRsAAAAJKQAAAAEBAAYZAgAACFNsaWRlMjk2CRsAAAAJFQIAAAkTAgAACRsAAAAAAAAASwAAAAAJGQIAAAoJOgAAABQAAAAUAAAAAeD9//9Y/v//AgAAAAAAAAAJBQAAAAkeAAAAAAEBAAAB3f3//+H///8AAAAAAAAAAAFsAQAAZAEAAAkkAgAAAAAAAAYlAgAAFUNhbGxzIGJ5IFNlcnZpY2UgVHlwZQkbAAAABicCAAA4Q2FsbENlbnRlclJlcG9ydHMxX0NhbGxzYnlTZXJ2aWNlVHlwZV9DYWxsc2J5U2VydmljZVR5cGUJKgAAAAkbAAAACSkAAAAAAAAJGwAAAAkbAAAACScCAAAJJQIAAAkbAAAAAAAAAAAAAAAACRsAAAAKCToAAAAAAAAAAAAAAAHQ/f//WP7//wIAAAAAAAAACQUAAAAJHgAAAAABAQAAAc39///h////AAAAAAAAAAABbQEAAGQBAAAJNAIAAAAAAAAGNQIAABdDYWxscyBieSBTZXZlcml0eSBMZXZlbAkbAAAABjcCAAA8Q2FsbENlbnRlclJlcG9ydHMxX0NhbGxzYnlTZXZlcml0eUxldmVsX0NhbGxzYnlTZXZlcml0eUxldmVsCSoAAAAJGwAAAAkpAAAAAAAACRsAAAAJGwAAAAk3AgAACTUCAAAJGwAAAAAAAAAAAAAAAAkbAAAACgk6AAAAAAAAAAAAAAABwP3//1j+//8CAAAAAAAAAAkFAAAACR4AAAAAAQEAAAG9/f//4f///wAAAAAAAAAAAW4BAABkAQAACUQCAAAAAAAABkUCAAANVG9wIEN1c3RvbWVycwkbAAAABkcCAAAsQ2FsbENlbnRlclJlcG9ydHMxX1RvcEN1c3RvbWVyc19Ub3BDdXN0b21lcnMJKgAAAAkbAAAACSkAAAAAAAAJGwAAAAkbAAAACUcCAAAJRQIAAAkbAAAAAAAAAAAAAAAACRsAAAAKCToAAAAAAAAAAAAAAAGw/f//WP7//wIAAAAAAAAACQUAAAAJHgAAAAABAQAAAa39///h////AAAAAAAAAAABbwEAAGkBAAAJVAIAAAlVAgAACVYCAAAJVwIAAAlYAgAAAAAKAAAAAQEAAAoAAAAABlkCAAAMTWV0cmljcyBMaXN0CRsAAAAGWwIAACpDYWxsQ2VudGVyUmVwb3J0czFfTWV0cmljc0xpc3RfTWV0cmljc0xpc3QJKgAAAAkbAAAACSkAAAAAAAAJGwAAAAkbAAAACVsCAAAJWQIAAAkbAAAAAAAAAAAAAAAACRsAAAAKCToAAAAAAAAAAAAAAAGc/f//WP7//wIAAAAAAAAACQUAAAAJHgAAAAABAQAAAZn9///h////AAAAAAAAAAABcAEAAGQBAAAJaAIAAAAAAAAGaQIAABJVc2VyIFNlc3Npb24gVHJlbmQJGwAAAAZrAgAANENvZ25vc0F1ZGl0UmVwb3J0c19Vc2VyU2Vzc2lvblRyZW5kX1VzZXJTZXNzaW9uVHJlbmQJVwAAAAkbAAAACSkAAAABAQAGbwIAAAhTbGlkZTI5NgkbAAAACWsCAAAJaQIAAAkbAAAAAAAAAEsAAAAACW8CAAAKCVAAAAAUAAAAFAAAAAGK/f//WP7//wIAAAAAAAAACQYAAAAJHgAAAAABAQAAAYf9///h////AAAAAAAAAAABcQEAAGQBAAAJegIAAAAAAAAGewIAAA5Vc2FnZSBieSBNb250aAkbAAAABn0CAAAsQ29nbm9zQXVkaXRSZXBvcnRzX1VzYWdlYnlNb250aF9Vc2FnZWJ5TW9udGgJVwAAAAkbAAAACSkAAAABAQAJbwIAAAkbAAAACX0CAAAJewIAAAkbAAAAAAAAAEsAAAAACW8CAAAKCVAAAABGAAAAKAAAAAF4/f//WP7//wIAAAAAAAAACQYAAAAJHgAAAAABAQAAAXX9///h////AAAAAAAAAAABcgEAAGQBAAAJjAIAAAAAAAAGjQIAABJSZXBvcnQgVXNhZ2UgVHJlbmQJGwAAAAaPAgAANENvZ25vc0F1ZGl0UmVwb3J0c19SZXBvcnRVc2FnZVRyZW5kX1JlcG9ydFVzYWdlVHJlbmQJVwAAAAkbAAAACSkAAAABAQAJbwIAAAkbAAAACY8CAAAJjQIAAAkbAAAAAAAAAEsAAAAACW8CAAAKCVAAAAB4AAAAPAAAAAFm/f//WP7//wIAAAAAAAAACQYAAAAJHgAAAAABAQAAAWP9///h////AAAAAAAAAAABcwEAAGQBAAAJngIAAAAAAAAGnwIAABJNb3N0IFVzZWQgUGFja2FnZXMJGwAAAAahAgAANENvZ25vc0F1ZGl0UmVwb3J0c19Nb3N0VXNlZFBhY2thZ2VzX01vc3RVc2VkUGFja2FnZXMJVwAAAAkbAAAACSkAAAABAQAJbwIAAAkbAAAACaECAAAJnwIAAAkbAAAAAAAAAEsAAAAACW8CAAAKCVAAAACqAAAAUAAAAAFU/f//WP7//wIAAAAAAAAACQYAAAAJHgAAAAABAQAAAVH9///h////AAAAAAAAAAAFdAEAACVDb2dub3MuQ09DLkRhdGFTb3VyY2UuUmVwb3J0RGF0YS5MaXN0LQAAAA1tX2Jhc2VFbGVtZW50Cm1faXNOZXN0ZWQRbV9Db2x1bW5zTWV0YURhdGEQbV9Gb290ZXJFbGVtZW50cxBtX0hlYWRlckVsZW1lbnRzDm1fUm93c01ldGFEYXRhDW1fU2hvd01lYXN1cmUMbV9TaG93QXNMaXN0Dm1fRGF0YVNvdXJjZUlECm1fT2JqZWN0SWQObV9GcmllbmRseU5hbWUGbV9OYW1lEG1fUG9ydGFsUmVwb3J0SUQQbV9Qb3J0YWxQcm92aWRlchJtX1BvcnRhbFByb3ZpZGVySWQKbV9JbXBvcnRlZAptX1Nob3dJdGVtEm1fSWdub3JlRm9ybWF0dGluZwptX0xvY2F0aW9uDW1fRGVzY3JpcHRpb24LbV9Qcm9wX05hbWUJbV9Qcm9wX0lkDm1fUHJvcF9NZWFzdXJlC21fTGltaXRSb3dzC21fTGltaXRDb2xzDG1fQXV0b1Jlc2l6ZQ9tX1Byb3BfTG9jYXRpb24JbV9wcm9tcHRzDG1fVW5pcXVlTmFtZQxtX1JlbmRlckxlZnQLbV9SZW5kZXJUb3AObV9QYWdlTG9jYXRpb24KbV9pbnN0YW5jZQZtX0dVSUQPbV9EYXRhU291cmNlVVJMEW1fSW5zZXJ0UGFnZUJyZWFrDm1fSW1wb3J0SW5saW5lCm1fQXV0b1NpemUMbV9SZXBlYXRSb3dzD21fSW1wb3J0QXNDaGFydA9tX1BhZ2VCcmVha1R5cGUXbV9TdXBwb3J0U29mdFBhZ2VCcmVha3MPbV9Jc0RlYWRFbGVtZW50Dm1fSXNOZXdFbGVtZW50FG1fUmVuZGVySW1hZ2VzSW5saW5lBAADAwMDAAAAAQEBAQEBAAAAAQEBAQEAAAABAgEAAAQAAQEAAAAAAAQAAAAALkNvZ25vcy5DT0MuRGF0YVNvdXJjZS5SZXBvcnREYXRhLlJlcG9ydEVsZW1lbnQYAAAAARxTeXN0ZW0uQ29sbGVjdGlvbnMuQXJyYXlMaXN0HFN5c3RlbS5Db2xsZWN0aW9ucy5BcnJheUxpc3QcU3lzdGVtLkNvbGxlY3Rpb25zLkFycmF5TGlzdBxTeXN0ZW0uQ29sbGVjdGlvbnMuQXJyYXlMaXN0AQEIAQEBCAgBCAgwQ29nbm9zLkNPQy5FbmdpbmUuUmVwb3J0RGF0YS5FbGVtZW50TG9jYXRpb25UeXBlGAAAAAgBAQEBATBDb2dub3MuQ09DLkVuZ2luZS5SZXBvcnREYXRhLlJlcG9ydFBhZ2VCcmVha1R5cGUYAAAAAQEBARgAAAAJsAIAAAEJsQIAAAmyAgAACbMCAAAJtAIAAAAAAAAAAAa1AgAAEk1vc3QgQ29tbW9uIEVycm9ycwkbAAAABrcCAAA0Q29nbm9zQXVkaXRSZXBvcnRzX01vc3RDb21tb25FcnJvcnNfTW9zdENvbW1vbkVycm9ycwlXAAAACRsAAAAJKQAAAAEBAAlvAgAACRsAAAAJtwIAAAm1AgAACRsAAAAAAAAASwAAAAAJbwIAAAoJUAAAANwAAABkAAAAAT79//9Y/v//AgAAAAAAAAAJBgAAAAkeAAAAAAEBAAABO/3//+H///8AAAAAAAAAAAF1AQAAdAEAAAnGAgAAAQnHAgAACcgCAAAJyQIAAAnKAgAAAAAAAAAABssCAAARTW9zdCBVc2VkIFJlcG9ydHMJGwAAAAbNAgAAMkNvZ25vc0F1ZGl0UmVwb3J0c19Nb3N0VXNlZFJlcG9ydHNfTW9zdFVzZWRSZXBvcnRzCVcAAAAJGwAAAAkpAAAAAQEACW8CAAAJGwAAAAnNAgAACcsCAAAJGwAAAAAAAABLAAAAAAlvAgAACglQAAAADgEAAHgAAAABKP3//1j+//8CAAAAAAAAAAkGAAAACR4AAAAAAQEAAAEl/f//4f///wAAAAAAAAAAAXYBAABkAQAACdwCAAAAAAAABt0CAAAWQ2FsbHMgYnkgU2VydmljZSBMZXZlbAkbAAAABt8CAAA6Q2FsbENlbnRlclJlcG9ydHMyX0NhbGxzYnlTZXJ2aWNlTGV2ZWxfQ2FsbHNieVNlcnZpY2VMZXZlbAkqAAAACRsAAAAJKQAAAAAAAAkbAAAACRsAAAAJ3wIAAAndAgAACRsAAAAAAAAAAAAAAAAJGwAAAAoJZwAAAAAAAAAAAAAAARj9//9Y/v//AgAAAAAAAAAJBwAAAAkeAAAAAAEBAAABFf3//+H///8AAAAAAAAAAAF3AQAAZAEAAAnsAgAAAAAAAAbtAgAAE0NhbGwgVHJlbmQgYnkgTW9udGgJGwAAAAbvAgAANENhbGxDZW50ZXJSZXBvcnRzMl9DYWxsVHJlbmRieU1vbnRoX0NhbGxUcmVuZGJ5TW9udGgJKgAAAAkbAAAACSkAAAABAQAG8wIAAAhTbGlkZTI5NgkbAAAACe8CAAAJ7QIAAAkbAAAAAAAAAEsAAAAACfMCAAAKCWcAAAAUAAAAFAAAAAEG/f//WP7//wIAAAAAAAAACQcAAAAJHgAAAAABAQAAAQP9///h////AAAAAAAAAAABeAEAAGQBAAAJ/gIAAAAAAAAG/wIAABVDYWxscyBieSBTZXJ2aWNlIFR5cGUJGwAAAAYBAwAAOENhbGxDZW50ZXJSZXBvcnRzMl9DYWxsc2J5U2VydmljZVR5cGVfQ2FsbHNieVNlcnZpY2VUeXBlCSoAAAAJGwAAAAkpAAAAAAAACRsAAAAJGwAAAAkBAwAACf8CAAAJGwAAAAAAAAAAAAAAAAkbAAAACglnAAAAAAAAAAAAAAAB9vz//1j+//8CAAAAAAAAAAkHAAAACR4AAAAAAQEAAAHz/P//4f///wAAAAAAAAAAAXkBAABkAQAACQ4DAAAAAAAABg8DAAAXQ2FsbHMgYnkgU2V2ZXJpdHkgTGV2ZWwJGwAAAAYRAwAAPENhbGxDZW50ZXJSZXBvcnRzMl9DYWxsc2J5U2V2ZXJpdHlMZXZlbF9DYWxsc2J5U2V2ZXJpdHlMZXZlbAkqAAAACRsAAAAJKQAAAAAAAAkbAAAACRsAAAAJEQMAAAkPAwAACRsAAAAAAAAAAAAAAAAJGwAAAAoJZwAAAAAAAAAAAAAAAeb8//9Y/v//AgAAAAAAAAAJBwAAAAkeAAAAAAEBAAAB4/z//+H///8AAAAAAAAAAAF6AQAAZAEAAAkeAwAAAAAAAAYfAwAADVRvcCBDdXN0b21lcnMJGwAAAAYhAwAALENhbGxDZW50ZXJSZXBvcnRzMl9Ub3BDdXN0b21lcnNfVG9wQ3VzdG9tZXJzCSoAAAAJGwAAAAkpAAAAAAAACRsAAAAJGwAAAAkhAwAACR8DAAAJGwAAAAAAAAAAAAAAAAkbAAAACglnAAAAAAAAAAAAAAAB1vz//1j+//8CAAAAAAAAAAkHAAAACR4AAAAAAQEAAAHT/P//4f///wAAAAAAAAAAAXsBAABpAQAACS4DAAAJLwMAAAkwAwAACTEDAAAJMgMAAAAACgAAAAEBAAAKAAAAAAYzAwAADE1ldHJpY3MgTGlzdAkbAAAABjUDAAAqQ2FsbENlbnRlclJlcG9ydHMyX01ldHJpY3NMaXN0X01ldHJpY3NMaXN0CSoAAAAJGwAAAAkpAAAAAAAACRsAAAAJGwAAAAk1AwAACTMDAAAJGwAAAAAAAAAAAAAAAAkbAAAACglnAAAAAAAAAAAAAAABwvz//1j+//8CAAAAAAAAAAkHAAAACR4AAAAAAQEAAAG//P//4f///wAAAAAAAAAAAXwBAABkAQAACUIDAAAAAAAABkMDAAAWQ2FsbHMgYnkgU2VydmljZSBMZXZlbAkbAAAABkUDAAA6Q2FsbENlbnRlclJlcG9ydHM0X0NhbGxzYnlTZXJ2aWNlTGV2ZWxfQ2FsbHNieVNlcnZpY2VMZXZlbAkqAAAACRsAAAAJKQAAAAAAAAkbAAAACRsAAAAJRQMAAAlDAwAACRsAAAAAAAAAAAAAAAAJGwAAAAoJfgAAAAAAAAAAAAAAAbL8//9Y/v//AgAAAAAAAAAJCAAAAAkeAAAAAAEBAAABr/z//+H///8AAAAAAAAAAAF9AQAAZAEAAAlSAwAAAAAAAAZTAwAAE0NhbGwgVHJlbmQgYnkgTW9udGgJGwAAAAZVAwAANENhbGxDZW50ZXJSZXBvcnRzNF9DYWxsVHJlbmRieU1vbnRoX0NhbGxUcmVuZGJ5TW9udGgJKgAAAAkbAAAACSkAAAABAQAGWQMAAAhTbGlkZTI5NgkbAAAACVUDAAAJUwMAAAkbAAAAAAAAAEsAAAAACVkDAAAKCX4AAAAUAAAAFAAAAAGg/P//WP7//wIAAAAAAAAACQgAAAAJHgAAAAABAQAAAZ38///h////AAAAAAAAAAABfgEAAGQBAAAJZAMAAAAAAAAGZQMAABVDYWxscyBieSBTZXJ2aWNlIFR5cGUJGwAAAAZnAwAAOENhbGxDZW50ZXJSZXBvcnRzNF9DYWxsc2J5U2VydmljZVR5cGVfQ2FsbHNieVNlcnZpY2VUeXBlCSoAAAAJGwAAAAkpAAAAAAAACRsAAAAJGwAAAAlnAwAACWUDAAAJGwAAAAAAAAAAAAAAAAkbAAAACgl+AAAAAAAAAAAAAAABkPz//1j+//8CAAAAAAAAAAkIAAAACR4AAAAAAQEAAAGN/P//4f///wAAAAAAAAAAAX8BAABkAQAACXQDAAAAAAAABnUDAAAXQ2FsbHMgYnkgU2V2ZXJpdHkgTGV2ZWwJGwAAAAZ3AwAAPENhbGxDZW50ZXJSZXBvcnRzNF9DYWxsc2J5U2V2ZXJpdHlMZXZlbF9DYWxsc2J5U2V2ZXJpdHlMZXZlbAkqAAAACRsAAAAJKQAAAAAAAAkbAAAACRsAAAAJdwMAAAl1AwAACRsAAAAAAAAAAAAAAAAJGwAAAAoJfgAAAAAAAAAAAAAAAYD8//9Y/v//AgAAAAAAAAAJCAAAAAkeAAAAAAEBAAABffz//+H///8AAAAAAAAAAAGAAQAAZAEAAAmEAwAAAAAAAAaFAwAADVRvcCBDdXN0b21lcnMJGwAAAAaHAwAALENhbGxDZW50ZXJSZXBvcnRzNF9Ub3BDdXN0b21lcnNfVG9wQ3VzdG9tZXJzCSoAAAAJGwAAAAkpAAAAAAAACRsAAAAJGwAAAAmHAwAACYUDAAAJGwAAAAAAAAAAAAAAAAkbAAAACgl+AAAAAAAAAAAAAAABcPz//1j+//8CAAAAAAAAAAkIAAAACR4AAAAAAQEAAAFt/P//4f///wAAAAAAAAAAAYEBAABpAQAACZQDAAAJlQMAAAmWAwAACZcDAAAJmAMAAAAACgAAAAEBAAAKAAAAAAaZAwAADE1ldHJpY3MgTGlzdAkbAAAABpsDAAAqQ2FsbENlbnRlclJlcG9ydHM0X01ldHJpY3NMaXN0X01ldHJpY3NMaXN0CSoAAAAJGwAAAAkpAAAAAAAACRsAAAAJGwAAAAmbAwAACZkDAAAJGwAAAAAAAAAAAAAAAAkbAAAACgl+AAAAAAAAAAAAAAABXPz//1j+//8CAAAAAAAAAAkIAAAACR4AAAAAAQEAAAFZ/P//4f///wAAAAAAAAAAAYIBAABkAQAACagDAAAAAAAABqkDAAAWQ2FsbHMgYnkgU2VydmljZSBMZXZlbAkbAAAABqsDAAA6Q2FsbENlbnRlclJlcG9ydHM2X0NhbGxzYnlTZXJ2aWNlTGV2ZWxfQ2FsbHNieVNlcnZpY2VMZXZlbAkqAAAACRsAAAAJKQAAAAAAAAkbAAAACRsAAAAJqwMAAAmpAwAACRsAAAAAAAAAAAAAAAAJGwAAAAoJlQAAAAAAAAAAAAAAAUz8//9Y/v//AgAAAAAAAAAJCQAAAAkeAAAAAAEBAAABSfz//+H///8AAAAAAAAAAAGDAQAAZAEAAAm4AwAAAAAAAAa5AwAAE0NhbGwgVHJlbmQgYnkgTW9udGgJGwAAAAa7AwAANENhbGxDZW50ZXJSZXBvcnRzNl9DYWxsVHJlbmRieU1vbnRoX0NhbGxUcmVuZGJ5TW9udGgJKgAAAAkbAAAACSkAAAABAQAGvwMAAAhTbGlkZTI5NgkbAAAACbsDAAAJuQMAAAkbAAAAAAAAAEsAAAAACb8DAAAKCZUAAAAUAAAAFAAAAAE6/P//WP7//wIAAAAAAAAACQkAAAAJHgAAAAABAQAAATf8///h////AAAAAAAAAAABhAEAAGQBAAAJygMAAAAAAAAGywMAABVDYWxscyBieSBTZXJ2aWNlIFR5cGUJGwAAAAbNAwAAOENhbGxDZW50ZXJSZXBvcnRzNl9DYWxsc2J5U2VydmljZVR5cGVfQ2FsbHNieVNlcnZpY2VUeXBlCSoAAAAJGwAAAAkpAAAAAAAACRsAAAAJGwAAAAnNAwAACcsDAAAJGwAAAAAAAAAAAAAAAAkbAAAACgmVAAAAAAAAAAAAAAABKvz//1j+//8CAAAAAAAAAAkJAAAACR4AAAAAAQEAAAEn/P//4f///wAAAAAAAAAAAYUBAABkAQAACdoDAAAAAAAABtsDAAAXQ2FsbHMgYnkgU2V2ZXJpdHkgTGV2ZWwJGwAAAAbdAwAAPENhbGxDZW50ZXJSZXBvcnRzNl9DYWxsc2J5U2V2ZXJpdHlMZXZlbF9DYWxsc2J5U2V2ZXJpdHlMZXZlbAkqAAAACRsAAAAJKQAAAAAAAAkbAAAACRsAAAAJ3QMAAAnbAwAACRsAAAAAAAAAAAAAAAAJGwAAAAoJlQAAAAAAAAAAAAAAARr8//9Y/v//AgAAAAAAAAAJCQAAAAkeAAAAAAEBAAABF/z//+H///8AAAAAAAAAAAGGAQAAZAEAAAnqAwAAAAAAAAbrAwAADVRvcCBDdXN0b21lcnMJGwAAAAbtAwAALENhbGxDZW50ZXJSZXBvcnRzNl9Ub3BDdXN0b21lcnNfVG9wQ3VzdG9tZXJzCSoAAAAJGwAAAAkpAAAAAAAACRsAAAAJGwAAAAntAwAACesDAAAJGwAAAAAAAAAAAAAAAAkbAAAACgmVAAAAAAAAAAAAAAABCvz//1j+//8CAAAAAAAAAAkJAAAACR4AAAAAAQEAAAEH/P//4f///wAAAAAAAAAAAYcBAABpAQAACfoDAAAJ+wMAAAn8AwAACf0DAAAJ/gMAAAAACgAAAAEBAAAKAAAAAAb/AwAADE1ldHJpY3MgTGlzdAkbAAAABgEEAAAqQ2FsbENlbnRlclJlcG9ydHM2X01ldHJpY3NMaXN0X01ldHJpY3NMaXN0CSoAAAAJGwAAAAkpAAAAAAAACRsAAAAJGwAAAAkBBAAACf8DAAAJGwAAAAAAAAAAAAAAAAkbAAAACgmVAAAAAAAAAAAAAAAB9vv//1j+//8CAAAAAAAAAAkJAAAACR4AAAAAAQEAAAHz+///4f///wAAAAAAAAAAAYgBAABkAQAACQ4EAAAAAAAABg8EAAAWQ2FsbHMgYnkgU2VydmljZSBMZXZlbAkbAAAABhEEAAA6Q2FsbENlbnRlclJlcG9ydHM1X0NhbGxzYnlTZXJ2aWNlTGV2ZWxfQ2FsbHNieVNlcnZpY2VMZXZlbAkqAAAACRsAAAAJKQAAAAAAAAkbAAAACRsAAAAJEQQAAAkPBAAACRsAAAAAAAAAAAAAAAAJGwAAAAoJrAAAAAAAAAAAAAAAAeb7//9Y/v//AgAAAAAAAAAJCgAAAAkeAAAAAAEBAAAB4/v//+H///8AAAAAAAAAAAGJAQAAZAEAAAkeBAAAAAAAAAYfBAAAE0NhbGwgVHJlbmQgYnkgTW9udGgJGwAAAAYhBAAANENhbGxDZW50ZXJSZXBvcnRzNV9DYWxsVHJlbmRieU1vbnRoX0NhbGxUcmVuZGJ5TW9udGgJKgAAAAkbAAAACSkAAAABAQAGJQQAAAhTbGlkZTI5NgkbAAAACSEEAAAJHwQAAAkbAAAAAAAAAEsAAAAACSUEAAAKCawAAAAUAAAAFAAAAAHU+///WP7//wIAAAAAAAAACQoAAAAJHgAAAAABAQAAAdH7///h////AAAAAAAAAAABigEAAGQBAAAJMAQAAAAAAAAGMQQAABVDYWxscyBieSBTZXJ2aWNlIFR5cGUJGwAAAAYzBAAAOENhbGxDZW50ZXJSZXBvcnRzNV9DYWxsc2J5U2VydmljZVR5cGVfQ2FsbHNieVNlcnZpY2VUeXBlCSoAAAAJGwAAAAkpAAAAAAAACRsAAAAJGwAAAAkzBAAACTEEAAAJGwAAAAAAAAAAAAAAAAkbAAAACgmsAAAAAAAAAAAAAAABxPv//1j+//8CAAAAAAAAAAkKAAAACR4AAAAAAQEAAAHB+///4f///wAAAAAAAAAAAYsBAABkAQAACUAEAAAAAAAABkEEAAAXQ2FsbHMgYnkgU2V2ZXJpdHkgTGV2ZWwJGwAAAAZDBAAAPENhbGxDZW50ZXJSZXBvcnRzNV9DYWxsc2J5U2V2ZXJpdHlMZXZlbF9DYWxsc2J5U2V2ZXJpdHlMZXZlbAkqAAAACRsAAAAJKQAAAAAAAAkbAAAACRsAAAAJQwQAAAlBBAAACRsAAAAAAAAAAAAAAAAJGwAAAAoJrAAAAAAAAAAAAAAAAbT7//9Y/v//AgAAAAAAAAAJCgAAAAkeAAAAAAEBAAABsfv//+H///8AAAAAAAAAAAGMAQAAZAEAAAlQBAAAAAAAAAZRBAAADVRvcCBDdXN0b21lcnMJGwAAAAZTBAAALENhbGxDZW50ZXJSZXBvcnRzNV9Ub3BDdXN0b21lcnNfVG9wQ3VzdG9tZXJzCSoAAAAJGwAAAAkpAAAAAAAACRsAAAAJGwAAAAlTBAAACVEEAAAJGwAAAAAAAAAAAAAAAAkbAAAACgmsAAAAAAAAAAAAAAABpPv//1j+//8CAAAAAAAAAAkKAAAACR4AAAAAAQEAAAGh+///4f///wAAAAAAAAAAAY0BAABpAQAACWAEAAAJYQQAAAliBAAACWMEAAAJZAQAAAAACgAAAAEBAAAKAAAAAAZlBAAADE1ldHJpY3MgTGlzdAkbAAAABmcEAAAqQ2FsbENlbnRlclJlcG9ydHM1X01ldHJpY3NMaXN0X01ldHJpY3NMaXN0CSoAAAAJGwAAAAkpAAAAAAAACRsAAAAJGwAAAAlnBAAACWUEAAAJGwAAAAAAAAAAAAAAAAkbAAAACgmsAAAAAAAAAAAAAAABkPv//1j+//8CAAAAAAAAAAkKAAAACR4AAAAAAQEAAAGN+///4f///wAAAAAAAAAAAY4BAABkAQAACXQEAAAAAAAABnUEAAAWQ2FsbHMgYnkgU2VydmljZSBMZXZlbAkbAAAABncEAAA6Q2FsbENlbnRlclJlcG9ydHMzX0NhbGxzYnlTZXJ2aWNlTGV2ZWxfQ2FsbHNieVNlcnZpY2VMZXZlbAkqAAAACRsAAAAJKQAAAAAAAAkbAAAACRsAAAAJdwQAAAl1BAAACRsAAAAAAAAAAAAAAAAJGwAAAAoJwwAAAAAAAAAAAAAAAYD7//9Y/v//AgAAAAAAAAAJCwAAAAkeAAAAAAEBAAABffv//+H///8AAAAAAAAAAAGPAQAAZAEAAAmEBAAAAAAAAAaFBAAAE0NhbGwgVHJlbmQgYnkgTW9udGgJGwAAAAaHBAAANENhbGxDZW50ZXJSZXBvcnRzM19DYWxsVHJlbmRieU1vbnRoX0NhbGxUcmVuZGJ5TW9udGgJKgAAAAkbAAAACSkAAAABAQAGiwQAAAhTbGlkZTI5NgkbAAAACYcEAAAJhQQAAAkbAAAAAAAAAEsAAAAACYsEAAAKCcMAAAAUAAAAFAAAAAFu+///WP7//wIAAAAAAAAACQsAAAAJHgAAAAABAQAAAWv7///h////AAAAAAAAAAABkAEAAGQBAAAJlgQAAAAAAAAGlwQAABVDYWxscyBieSBTZXJ2aWNlIFR5cGUJGwAAAAaZBAAAOENhbGxDZW50ZXJSZXBvcnRzM19DYWxsc2J5U2VydmljZVR5cGVfQ2FsbHNieVNlcnZpY2VUeXBlCSoAAAAJGwAAAAkpAAAAAAAACRsAAAAJGwAAAAmZBAAACZcEAAAJGwAAAAAAAAAAAAAAAAkbAAAACgnDAAAAAAAAAAAAAAABXvv//1j+//8CAAAAAAAAAAkLAAAACR4AAAAAAQEAAAFb+///4f///wAAAAAAAAAAAZEBAABkAQAACaYEAAAAAAAABqcEAAAXQ2FsbHMgYnkgU2V2ZXJpdHkgTGV2ZWwJGwAAAAapBAAAPENhbGxDZW50ZXJSZXBvcnRzM19DYWxsc2J5U2V2ZXJpdHlMZXZlbF9DYWxsc2J5U2V2ZXJpdHlMZXZlbAkqAAAACRsAAAAJKQAAAAAAAAkbAAAACRsAAAAJqQQAAAmnBAAACRsAAAAAAAAAAAAAAAAJGwAAAAoJwwAAAAAAAAAAAAAAAU77//9Y/v//AgAAAAAAAAAJCwAAAAkeAAAAAAEBAAABS/v//+H///8AAAAAAAAAAAGSAQAAZAEAAAm2BAAAAAAAAAa3BAAADVRvcCBDdXN0b21lcnMJGwAAAAa5BAAALENhbGxDZW50ZXJSZXBvcnRzM19Ub3BDdXN0b21lcnNfVG9wQ3VzdG9tZXJzCSoAAAAJGwAAAAkpAAAAAAAACRsAAAAJGwAAAAm5BAAACbcEAAAJGwAAAAAAAAAAAAAAAAkbAAAACgnDAAAAAAAAAAAAAAABPvv//1j+//8CAAAAAAAAAAkLAAAACR4AAAAAAQEAAAE7+///4f///wAAAAAAAAAAAZMBAABpAQAACcYEAAAJxwQAAAnIBAAACckEAAAJygQAAAAACgAAAAEBAAAKAAAAAAbLBAAADE1ldHJpY3MgTGlzdAkbAAAABs0EAAAqQ2FsbENlbnRlclJlcG9ydHMzX01ldHJpY3NMaXN0X01ldHJpY3NMaXN0CSoAAAAJGwAAAAkpAAAAAAAACRsAAAAJGwAAAAnNBAAACcsEAAAJGwAAAAAAAAAAAAAAAAkbAAAACgnDAAAAAAAAAAAAAAABKvv//1j+//8CAAAAAAAAAAkLAAAACR4AAAAAAQEAAAEn+///4f///wAAAAAAAAAABZQBAAApQ29nbm9zLkNPQy5EYXRhU291cmNlLlJlcG9ydERhdGEuQ3Jvc3N0YWI2AAAADW1fYmFzZUVsZW1lbnQQbV9IZWFkZXJFbGVtZW50cxBtX0Zvb3RlckVsZW1lbnRzDm1fUm93c01ldGFEYXRhEW1fQ29sdW1uc01ldGFEYXRhDW1fQXV0b2ZpdENvbHMNbV9BdXRvZml0Um93cxFtX1Byb3BfRGltZW5zaW9ucwttX0dyb3VwQ29scwttX0dyb3VwUm93cwxtX1Nob3dBc0xpc3QKbV9TaG93Q29scwptX1Nob3dSb3dzDW1fU2hvd01lYXN1cmUMbV9SZXBlYXRDb2xzCW1fQ29udGV4dA5tX0RhdGFTb3VyY2VJRAptX09iamVjdElkDm1fRnJpZW5kbHlOYW1lBm1fTmFtZRBtX1BvcnRhbFJlcG9ydElEEG1fUG9ydGFsUHJvdmlkZXISbV9Qb3J0YWxQcm92aWRlcklkDW1fTGFzdFVwZGF0ZWQKbV9JbXBvcnRlZAptX1Nob3dJdGVtEm1fSWdub3JlRm9ybWF0dGluZwptX0xvY2F0aW9uDW1fRGVzY3JpcHRpb24LbV9Qcm9wX05hbWUJbV9Qcm9wX0lkDm1fUHJvcF9NZWFzdXJlC21fTGltaXRSb3dzC21fTGltaXRDb2xzDG1fQXV0b1Jlc2l6ZQ9tX1Byb3BfTG9jYXRpb24JbV9wcm9tcHRzDG1fVW5pcXVlTmFtZQxtX1JlbmRlckxlZnQLbV9SZW5kZXJUb3AObV9QYWdlTG9jYXRpb24KbV9pbnN0YW5jZQZtX0dVSUQPbV9EYXRhU291cmNlVVJMEW1fSW5zZXJ0UGFnZUJyZWFrDm1fSW1wb3J0SW5saW5lCm1fQXV0b1NpemUMbV9SZXBlYXRSb3dzD21fSW1wb3J0QXNDaGFydA9tX1BhZ2VCcmVha1R5cGUXbV9TdXBwb3J0U29mdFBhZ2VCcmVha3MPbV9Jc0RlYWRFbGVtZW50Dm1fSXNOZXdFbGVtZW50FG1fUmVuZGVySW1hZ2VzSW5saW5lBAMDAwMAAAIAAAAAAAAAAgABAQEBAQEAAAAAAQEBAQEAAAABAgEAAAQAAQEAAAAAAAQAAAAALkNvZ25vcy5DT0MuRGF0YVNvdXJjZS5SZXBvcnREYXRhLlJlcG9ydEVsZW1lbnQYAAAAHFN5c3RlbS5Db2xsZWN0aW9ucy5BcnJheUxpc3QcU3lzdGVtLkNvbGxlY3Rpb25zLkFycmF5TGlzdBxTeXN0ZW0uQ29sbGVjdGlvbnMuQXJyYXlMaXN0HFN5c3RlbS5Db2xsZWN0aW9ucy5BcnJheUxpc3QBAQEBAQEBAQEICQEBAQgIAQgIMENvZ25vcy5DT0MuRW5naW5lLlJlcG9ydERhdGEuRWxlbWVudExvY2F0aW9uVHlwZRgAAAAIAQEBAQEwQ29nbm9zLkNPQy5FbmdpbmUuUmVwb3J0RGF0YS5SZXBvcnRQYWdlQnJlYWtUeXBlGAAAAAEBAQEYAAAACdoEAAAJ2wQAAAncBAAACd0EAAAJ3gQAAAAACgAAAAEBAAAKAAAAAAbfBAAACUNyb3NzdGFiMQkbAAAABuEEAAA3TmV3TG9va0JvdHRvbTNFbmdsYW5kTm9ydGhCcmFuY2hlczFfQ3Jvc3N0YWIxX0Nyb3NzdGFiMQnhAAAACRsAAAAJ4AAAACEpV9ecKc8BAAEABuUEAAAHU2xpZGUxOQkbAAAACeEEAAAJ3wQAAAkbAAAAAAAAAEsAAAAACeUEAAAKCdoAAAAUAAAAFAAAAAEU+///WP7//wIAAAAAAAAACQwAAAAJ1QAAAAABAQAAARH7///h////AAAAAAAAAAAFlQEAACZDb2dub3MuQ09DLkRhdGFTb3VyY2UuUmVwb3J0RGF0YS5JbWFnZSgAAAANbV9iYXNlRWxlbWVudAttX0ltYWdlVHlwZQ5tX0RhdGFTb3VyY2VJRAptX09iamVjdElkDm1fRnJpZW5kbHlOYW1lBm1fTmFtZRBtX1BvcnRhbFJlcG9ydElEEG1fUG9ydGFsUHJvdmlkZXISbV9Qb3J0YWxQcm92aWRlcklkDW1fTGFzdFVwZGF0ZWQKbV9JbXBvcnRlZAptX1Nob3dJdGVtEm1fSWdub3JlRm9ybWF0dGluZwptX0xvY2F0aW9uDW1fRGVzY3JpcHRpb24LbV9Qcm9wX05hbWUJbV9Qcm9wX0lkDm1fUHJvcF9NZWFzdXJlC21fTGltaXRSb3dzC21fTGltaXRDb2xzDG1fQXV0b1Jlc2l6ZQ9tX1Byb3BfTG9jYXRpb24JbV9wcm9tcHRzDG1fVW5pcXVlTmFtZQxtX1JlbmRlckxlZnQLbV9SZW5kZXJUb3AObV9QYWdlTG9jYXRpb24KbV9pbnN0YW5jZQZtX0dVSUQPbV9EYXRhU291cmNlVVJMEW1fSW5zZXJ0UGFnZUJyZWFrDm1fSW1wb3J0SW5saW5lCm1fQXV0b1NpemUMbV9SZXBlYXRSb3dzD21fSW1wb3J0QXNDaGFydA9tX1BhZ2VCcmVha1R5cGUXbV9TdXBwb3J0U29mdFBhZ2VCcmVha3MPbV9Jc0RlYWRFbGVtZW50Dm1fSXNOZXdFbGVtZW50FG1fUmVuZGVySW1hZ2VzSW5saW5lBAQAAQEBAQEBAAAAAAEBAQEBAAAAAQIBAAAEAAEBAAAAAAAEAAAAAC5Db2dub3MuQ09DLkRhdGFTb3VyY2UuUmVwb3J0RGF0YS5SZXBvcnRFbGVtZW50GAAAACxDb2dub3MuQ09DLkVuZ2luZS5SZXBvcnREYXRhLlJlcG9ydEltYWdlVHlwZRgAAAAICQEBAQgIAQgIMENvZ25vcy5DT0MuRW5naW5lLlJlcG9ydERhdGEuRWxlbWVudExvY2F0aW9uVHlwZRgAAAAIAQEBAQEwQ29nbm9zLkNPQy5FbmdpbmUuUmVwb3J0RGF0YS5SZXBvcnRQYWdlQnJlYWtUeXBlGAAAAAEBAQEYAAAACfAEAAAFD/v//yxDb2dub3MuQ09DLkVuZ2luZS5SZXBvcnREYXRhLlJlcG9ydEltYWdlVHlwZQEAAAAHdmFsdWVfXwAIGAAAAAAAAAAAAAAABvIEAAATQ29sdW1uIC0gQ2x1c3RlcmVkMQkbAAAABvQEAABFTmV3TG9va0JvdHRvbTNFbmdsYW5kTm9ydGhCcmFuY2hlczFfQ29sdW1uQ2x1c3RlcmVkMV9Db2x1bW5DbHVzdGVyZWQxCeEAAAAJGwAAAAngAAAAISlX15wpzwEBAQAJ5QQAAAkbAAAACfQEAAAJ8gQAAAkbAAAAAAAAAEsAAAAACeUEAAAKCdoAAABGAAAAKAAAAAEB+///WP7//wIAAAAAAAAACQwAAAAJ1QAAAAABAQAAAf76///h////AAAAAAAAAAAFlgEAACpDb2dub3MuQ09DLkRhdGFTb3VyY2UuUmVwb3J0RGF0YS5UZXh0RnJhbWUnAAAADW1fYmFzZUVsZW1lbnQObV9EYXRhU291cmNlSUQKbV9PYmplY3RJZA5tX0ZyaWVuZGx5TmFtZQZtX05hbWUQbV9Qb3J0YWxSZXBvcnRJRBBtX1BvcnRhbFByb3ZpZGVyEm1fUG9ydGFsUHJvdmlkZXJJZA1tX0xhc3RVcGRhdGVkCm1fSW1wb3J0ZWQKbV9TaG93SXRlbRJtX0lnbm9yZUZvcm1hdHRpbmcKbV9Mb2NhdGlvbg1tX0Rlc2NyaXB0aW9uC21fUHJvcF9OYW1lCW1fUHJvcF9JZA5tX1Byb3BfTWVhc3VyZQttX0xpbWl0Um93cwttX0xpbWl0Q29scwxtX0F1dG9SZXNpemUPbV9Qcm9wX0xvY2F0aW9uCW1fcHJvbXB0cwxtX1VuaXF1ZU5hbWUMbV9SZW5kZXJMZWZ0C21fUmVuZGVyVG9wDm1fUGFnZUxvY2F0aW9uCm1faW5zdGFuY2UGbV9HVUlED21fRGF0YVNvdXJjZVVSTBFtX0luc2VydFBhZ2VCcmVhaw5tX0ltcG9ydElubGluZQptX0F1dG9TaXplDG1fUmVwZWF0Um93cw9tX0ltcG9ydEFzQ2hhcnQPbV9QYWdlQnJlYWtUeXBlF21fU3VwcG9ydFNvZnRQYWdlQnJlYWtzD21fSXNEZWFkRWxlbWVudA5tX0lzTmV3RWxlbWVudBRtX1JlbmRlckltYWdlc0lubGluZQQAAgEBAQEBAAAAAAEBAQIBAAAAAQIBAAAEAAEBAAAAAAAEAAAAAC5Db2dub3MuQ09DLkRhdGFTb3VyY2UuUmVwb3J0RGF0YS5SZXBvcnRFbGVtZW50GAAAAAgJAQEBCAgBCAgwQ29nbm9zLkNPQy5FbmdpbmUuUmVwb3J0RGF0YS5FbGVtZW50TG9jYXRpb25UeXBlGAAAAAgBAQEBATBDb2dub3MuQ09DLkVuZ2luZS5SZXBvcnREYXRhLlJlcG9ydFBhZ2VCcmVha1R5cGUYAAAAAQEBARgAAAAJAwUAAAAAAAAKCRsAAAAGBQUAAARUZXh0CeEAAAAJGwAAAAngAAAAR09X15wpzwEAAAAJGwAAAAkbAAAACQUFAAAKCRsAAAAAAAAAAAAAAAAJGwAAAAoJ2gAAAAAAAAAAAAAAAfP6//9Y/v//AQAAAAAAAAAJDAAAAAnVAAAAAAEBAAAB8Pr//+H///8AAAAAAAAAAAWXAQAAKUNvZ25vcy5DT0MuRGF0YVNvdXJjZS5SZXBvcnREYXRhLkNyb3NzdGFiNgAAAA1tX2Jhc2VFbGVtZW50EG1fSGVhZGVyRWxlbWVudHMQbV9Gb290ZXJFbGVtZW50cw5tX1Jvd3NNZXRhRGF0YRFtX0NvbHVtbnNNZXRhRGF0YQ1tX0F1dG9maXRDb2xzDW1fQXV0b2ZpdFJvd3MRbV9Qcm9wX0RpbWVuc2lvbnMLbV9Hcm91cENvbHMLbV9Hcm91cFJvd3MMbV9TaG93QXNMaXN0Cm1fU2hvd0NvbHMKbV9TaG93Um93cw1tX1Nob3dNZWFzdXJlDG1fUmVwZWF0Q29scwltX0NvbnRleHQObV9EYXRhU291cmNlSUQKbV9PYmplY3RJZA5tX0ZyaWVuZGx5TmFtZQZtX05hbWUQbV9Qb3J0YWxSZXBvcnRJRBBtX1BvcnRhbFByb3ZpZGVyEm1fUG9ydGFsUHJvdmlkZXJJZA1tX0xhc3RVcGRhdGVkCm1fSW1wb3J0ZWQKbV9TaG93SXRlbRJtX0lnbm9yZUZvcm1hdHRpbmcKbV9Mb2NhdGlvbg1tX0Rlc2NyaXB0aW9uC21fUHJvcF9OYW1lCW1fUHJvcF9JZA5tX1Byb3BfTWVhc3VyZQttX0xpbWl0Um93cwttX0xpbWl0Q29scwxtX0F1dG9SZXNpemUPbV9Qcm9wX0xvY2F0aW9uCW1fcHJvbXB0cwxtX1VuaXF1ZU5hbWUMbV9SZW5kZXJMZWZ0C21fUmVuZGVyVG9wDm1fUGFnZUxvY2F0aW9uCm1faW5zdGFuY2UGbV9HVUlED21fRGF0YVNvdXJjZVVSTBFtX0luc2VydFBhZ2VCcmVhaw5tX0ltcG9ydElubGluZQptX0F1dG9TaXplDG1fUmVwZWF0Um93cw9tX0ltcG9ydEFzQ2hhcnQPbV9QYWdlQnJlYWtUeXBlF21fU3VwcG9ydFNvZnRQYWdlQnJlYWtzD21fSXNEZWFkRWxlbWVudA5tX0lzTmV3RWxlbWVudBRtX1JlbmRlckltYWdlc0lubGluZQQDAwMDAAACAAAAAAAAAAIAAQEBAQEBAAAAAAEBAQEBAAAAAQIBAAAEAAEBAAAAAAAEAAAAAC5Db2dub3MuQ09DLkRhdGFTb3VyY2UuUmVwb3J0RGF0YS5SZXBvcnRFbGVtZW50GAAAABxTeXN0ZW0uQ29sbGVjdGlvbnMuQXJyYXlMaXN0HFN5c3RlbS5Db2xsZWN0aW9ucy5BcnJheUxpc3QcU3lzdGVtLkNvbGxlY3Rpb25zLkFycmF5TGlzdBxTeXN0ZW0uQ29sbGVjdGlvbnMuQXJyYXlMaXN0AQEBAQEBAQEBCAkBAQEICAEICDBDb2dub3MuQ09DLkVuZ2luZS5SZXBvcnREYXRhLkVsZW1lbnRMb2NhdGlvblR5cGUYAAAACAEBAQEBMENvZ25vcy5DT0MuRW5naW5lLlJlcG9ydERhdGEuUmVwb3J0UGFnZUJyZWFrVHlwZRgAAAABAQEBGAAAAAkRBQAACRIFAAAJEwUAAAkUBQAACRUFAAAAAAoAAAABAQAACgAAAAAGFgUAAAlDcm9zc3RhYjEJGwAAAAYYBQAANk5ld0xvb2tCb3R0b20zRW5nbGFuZE5vcnRoQnJhbmNoZXNfQ3Jvc3N0YWIxX0Nyb3NzdGFiMQnhAAAACRsAAAAJ4AAAAD1EVtecKc8BAQEABhwFAAAIU2xpZGUyNjgJGwAAAAkYBQAACRYFAAAJGwAAAAAAAABLAAAAAAkcBQAACgnxAAAAFAAAABQAAAAB3fr//1j+//8CAAAAAAAAAAkNAAAACdUAAAAAAQEAAAHa+v//4f///wAAAAAAAAAAAZgBAACVAQAACScFAAAB2Pr//w/7//8AAAAAAAAAAAYpBQAAE0NvbHVtbiAtIENsdXN0ZXJlZDEJGwAAAAYrBQAARE5ld0xvb2tCb3R0b20zRW5nbGFuZE5vcnRoQnJhbmNoZXNfQ29sdW1uQ2x1c3RlcmVkMV9Db2x1bW5DbHVzdGVyZWQxCeEAAAAJGwAAAAngAAAA1dxW15wpzwEBAQAJHAUAAAkbAAAACSsFAAAJKQUAAAkbAAAAAAAAAEsAAAAACRwFAAAKCfEAAABGAAAAKAAAAAHK+v//WP7//wIAAAAAAAAACQ0AAAAJ1QAAAAABAQAAAcf6///h////AAAAAAAAAAABmQEAAJYBAAAJOgUAAAAAAAAKCRsAAAAGPAUAAARUZXh0CeEAAAAJGwAAAAngAAAA+wJX15wpzwEAAAAJGwAAAAkbAAAACTwFAAAKCRsAAAAAAAAAAAAAAAAJGwAAAAoJ8QAAAAAAAAAAAAAAAbz6//9Y/v//AQAAAAAAAAAJDQAAAAnVAAAAAAEBAAABufr//+H///8AAAAAAAAAAAWaAQAALkNvZ25vcy5DT0MuRGF0YVNvdXJjZS5SZXBvcnREYXRhLlJlcG9ydEVsZW1lbnQIAAAACW1fQ29sU3BhbhJtX0NvbFNwYW5TcGVjaWZpZWQJbV9Sb3dTcGFuEm1fUm93U3BhblNwZWNpZmllZAdtX1N0eWxlBG1fSUQObV9SZWFkT25seU5hbWUGbV90eXBlAAAAAAYBAQQIAQgBLkNvZ25vcy5DT0MuRW5naW5lLlJlcG9ydERhdGEuUmVwb3J0RWxlbWVudFR5cGUYAAAAGAAAAAAAAAAAAAAAAAAJSAUAAAmbAQAACRsAAAAFtfr//y5Db2dub3MuQ09DLkVuZ2luZS5SZXBvcnREYXRhLlJlcG9ydEVsZW1lbnRUeXBlAQAAAAd2YWx1ZV9fAAgYAAAABAAAAAWsAQ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a0BAAAJGwAAAAGy+v//tfr//wQAAAAFvAE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m9AQAACRsAAAABr/r//7X6//8EAAAABcwBAAAuQ29nbm9zLkNPQy5EYXRhU291cmNlLlJlcG9ydERhdGEuUmVwb3J0RWxlbWVudAgAAAAJbV9Db2xTcGFuEm1fQ29sU3BhblNwZWNpZmllZAltX1Jvd1NwYW4SbV9Sb3dTcGFuU3BlY2lmaWVkB21fU3R5bGUEbV9JRA5tX1JlYWRPbmx5TmFtZQZtX3R5cGUAAAAAAgEBBAgBCAEuQ29nbm9zLkNPQy5FbmdpbmUuUmVwb3J0RGF0YS5SZXBvcnRFbGVtZW50VHlwZRgAAAAYAAAAAAAAAAAAAAAAAAoJzQEAAAkbAAAAAaz6//+1+v//BAAAAAXcAQ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d0BAAAJGwAAAAGp+v//tfr//wQAAAAF7AE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nxAQAACRsAAAABpvr//7X6//8CAAAAAe0BAAAnAAAACU8BAAAAAAAAAAAAAAHuAQAAJwAAAAlPAQAAAAAAAAAAAAAB7wEAACcAAAAJTwEAAAAAAAAAAAAAAfABAAAnAAAACU8BAAAAAAAAAAAAAAUAAg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QECAAAJGwAAAAGi+v//tfr//wQAAAABEgIAAJoBAAAAAAAAAAAAAAAACV8FAAAJEwIAAAkbAAAAAZ76//+1+v//BAAAAAUkAg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SUCAAAJGwAAAAGb+v//tfr//wQAAAAFNAI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k1AgAACRsAAAABmPr//7X6//8EAAAABUQCAAAuQ29nbm9zLkNPQy5EYXRhU291cmNlLlJlcG9ydERhdGEuUmVwb3J0RWxlbWVudAgAAAAJbV9Db2xTcGFuEm1fQ29sU3BhblNwZWNpZmllZAltX1Jvd1NwYW4SbV9Sb3dTcGFuU3BlY2lmaWVkB21fU3R5bGUEbV9JRA5tX1JlYWRPbmx5TmFtZQZtX3R5cGUAAAAAAgEBBAgBCAEuQ29nbm9zLkNPQy5FbmdpbmUuUmVwb3J0RGF0YS5SZXBvcnRFbGVtZW50VHlwZRgAAAAYAAAAAAAAAAAAAAAAAAoJRQIAAAkbAAAAAZX6//+1+v//BAAAAAVUAg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VkCAAAJGwAAAAGS+v//tfr//wIAAAABVQIAACcAAAAJTwEAAAAAAAAAAAAAAVYCAAAnAAAACU8BAAAAAAAAAAAAAAFXAgAAJwAAAAlPAQAAAAAAAAAAAAABWAIAACcAAAAJTwEAAAAAAAAAAAAAAWgCAACaAQAAAAAAAAAAAAAAAAlwBQAACWkCAAAJGwAAAAGN+v//tfr//wQAAAABegIAAJoBAAAAAAAAAAAAAAAACXQFAAAJewIAAAkbAAAAAYn6//+1+v//BAAAAAGMAgAAmgEAAAAAAAAAAAAAAAAJeAUAAAmNAgAACRsAAAABhfr//7X6//8EAAAAAZ4CAACaAQAAAAAAAAAAAAAAAAl8BQAACZ8CAAAJGwAAAAGB+v//tfr//wQAAAABsAIAAJoBAAAAAAAAAAAAAAAACYAFAAAJtQIAAAkbAAAAAX36//+1+v//AwAAAAGxAgAAJwAAAAlPAQAAAAAAAAAAAAABsgIAACcAAAAJTwEAAAAAAAAAAAAAAbMCAAAnAAAACU8BAAAAAAAAAAAAAAG0AgAAJwAAAAlPAQAAAAAAAAAAAAABxgIAAJoBAAAAAAAAAAAAAAAACYUFAAAJywIAAAkbAAAAAXj6//+1+v//AwAAAAHHAgAAJwAAAAlPAQAAAAAAAAAAAAAByAIAACcAAAAJTwEAAAAAAAAAAAAAAckCAAAnAAAACU8BAAAAAAAAAAAAAAHKAgAAJwAAAAlPAQAAAAAAAAAAAAAF3AI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ndAgAACRsAAAABdPr//7X6//8EAAAAAewCAACaAQAAAAAAAAAAAAAAAAmNBQAACe0CAAAJGwAAAAFw+v//tfr//wQAAAAF/gI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n/AgAACRsAAAABbfr//7X6//8EAAAABQ4DAAAuQ29nbm9zLkNPQy5EYXRhU291cmNlLlJlcG9ydERhdGEuUmVwb3J0RWxlbWVudAgAAAAJbV9Db2xTcGFuEm1fQ29sU3BhblNwZWNpZmllZAltX1Jvd1NwYW4SbV9Sb3dTcGFuU3BlY2lmaWVkB21fU3R5bGUEbV9JRA5tX1JlYWRPbmx5TmFtZQZtX3R5cGUAAAAAAgEBBAgBCAEuQ29nbm9zLkNPQy5FbmdpbmUuUmVwb3J0RGF0YS5SZXBvcnRFbGVtZW50VHlwZRgAAAAYAAAAAAAAAAAAAAAAAAoJDwMAAAkbAAAAAWr6//+1+v//BAAAAAUeAw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R8DAAAJGwAAAAFn+v//tfr//wQAAAAFLgM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kzAwAACRsAAAABZPr//7X6//8CAAAAAS8DAAAnAAAACU8BAAAAAAAAAAAAAAEwAwAAJwAAAAlPAQAAAAAAAAAAAAABMQMAACcAAAAJTwEAAAAAAAAAAAAAATIDAAAnAAAACU8BAAAAAAAAAAAAAAVCAw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UMDAAAJGwAAAAFg+v//tfr//wQAAAABUgMAAJoBAAAAAAAAAAAAAAAACaEFAAAJUwMAAAkbAAAAAVz6//+1+v//BAAAAAVkAw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WUDAAAJGwAAAAFZ+v//tfr//wQAAAAFdAM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l1AwAACRsAAAABVvr//7X6//8EAAAABYQDAAAuQ29nbm9zLkNPQy5EYXRhU291cmNlLlJlcG9ydERhdGEuUmVwb3J0RWxlbWVudAgAAAAJbV9Db2xTcGFuEm1fQ29sU3BhblNwZWNpZmllZAltX1Jvd1NwYW4SbV9Sb3dTcGFuU3BlY2lmaWVkB21fU3R5bGUEbV9JRA5tX1JlYWRPbmx5TmFtZQZtX3R5cGUAAAAAAgEBBAgBCAEuQ29nbm9zLkNPQy5FbmdpbmUuUmVwb3J0RGF0YS5SZXBvcnRFbGVtZW50VHlwZRgAAAAYAAAAAAAAAAAAAAAAAAoJhQMAAAkbAAAAAVP6//+1+v//BAAAAAWUAw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ZkDAAAJGwAAAAFQ+v//tfr//wIAAAABlQMAACcAAAAJTwEAAAAAAAAAAAAAAZYDAAAnAAAACU8BAAAAAAAAAAAAAAGXAwAAJwAAAAlPAQAAAAAAAAAAAAABmAMAACcAAAAJTwEAAAAAAAAAAAAABagDAAAuQ29nbm9zLkNPQy5EYXRhU291cmNlLlJlcG9ydERhdGEuUmVwb3J0RWxlbWVudAgAAAAJbV9Db2xTcGFuEm1fQ29sU3BhblNwZWNpZmllZAltX1Jvd1NwYW4SbV9Sb3dTcGFuU3BlY2lmaWVkB21fU3R5bGUEbV9JRA5tX1JlYWRPbmx5TmFtZQZtX3R5cGUAAAAAAgEBBAgBCAEuQ29nbm9zLkNPQy5FbmdpbmUuUmVwb3J0RGF0YS5SZXBvcnRFbGVtZW50VHlwZRgAAAAYAAAAAAAAAAAAAAAAAAoJqQMAAAkbAAAAAUz6//+1+v//BAAAAAG4AwAAmgEAAAAAAAAAAAAAAAAJtQUAAAm5AwAACRsAAAABSPr//7X6//8EAAAABcoDAAAuQ29nbm9zLkNPQy5EYXRhU291cmNlLlJlcG9ydERhdGEuUmVwb3J0RWxlbWVudAgAAAAJbV9Db2xTcGFuEm1fQ29sU3BhblNwZWNpZmllZAltX1Jvd1NwYW4SbV9Sb3dTcGFuU3BlY2lmaWVkB21fU3R5bGUEbV9JRA5tX1JlYWRPbmx5TmFtZQZtX3R5cGUAAAAAAgEBBAgBCAEuQ29nbm9zLkNPQy5FbmdpbmUuUmVwb3J0RGF0YS5SZXBvcnRFbGVtZW50VHlwZRgAAAAYAAAAAAAAAAAAAAAAAAoJywMAAAkbAAAAAUX6//+1+v//BAAAAAXaAw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dsDAAAJGwAAAAFC+v//tfr//wQAAAAF6gM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nrAwAACRsAAAABP/r//7X6//8EAAAABfoDAAAuQ29nbm9zLkNPQy5EYXRhU291cmNlLlJlcG9ydERhdGEuUmVwb3J0RWxlbWVudAgAAAAJbV9Db2xTcGFuEm1fQ29sU3BhblNwZWNpZmllZAltX1Jvd1NwYW4SbV9Sb3dTcGFuU3BlY2lmaWVkB21fU3R5bGUEbV9JRA5tX1JlYWRPbmx5TmFtZQZtX3R5cGUAAAAAAgEBBAgBCAEuQ29nbm9zLkNPQy5FbmdpbmUuUmVwb3J0RGF0YS5SZXBvcnRFbGVtZW50VHlwZRgAAAAYAAAAAAAAAAAAAAAAAAoJ/wMAAAkbAAAAATz6//+1+v//AgAAAAH7AwAAJwAAAAlPAQAAAAAAAAAAAAAB/AMAACcAAAAJTwEAAAAAAAAAAAAAAf0DAAAnAAAACU8BAAAAAAAAAAAAAAH+AwAAJwAAAAlPAQAAAAAAAAAAAAAFDgQ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kPBAAACRsAAAABOPr//7X6//8EAAAAAR4EAACaAQAAAAAAAAAAAAAAAAnJBQAACR8EAAAJGwAAAAE0+v//tfr//wQAAAAFMAQ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kxBAAACRsAAAABMfr//7X6//8EAAAABUAEAAAuQ29nbm9zLkNPQy5EYXRhU291cmNlLlJlcG9ydERhdGEuUmVwb3J0RWxlbWVudAgAAAAJbV9Db2xTcGFuEm1fQ29sU3BhblNwZWNpZmllZAltX1Jvd1NwYW4SbV9Sb3dTcGFuU3BlY2lmaWVkB21fU3R5bGUEbV9JRA5tX1JlYWRPbmx5TmFtZQZtX3R5cGUAAAAAAgEBBAgBCAEuQ29nbm9zLkNPQy5FbmdpbmUuUmVwb3J0RGF0YS5SZXBvcnRFbGVtZW50VHlwZRgAAAAYAAAAAAAAAAAAAAAAAAoJQQQAAAkbAAAAAS76//+1+v//BAAAAAVQBA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VEEAAAJGwAAAAEr+v//tfr//wQAAAAFYAQ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llBAAACRsAAAABKPr//7X6//8CAAAAAWEEAAAnAAAACU8BAAAAAAAAAAAAAAFiBAAAJwAAAAlPAQAAAAAAAAAAAAABYwQAACcAAAAJTwEAAAAAAAAAAAAAAWQEAAAnAAAACU8BAAAAAAAAAAAAAAV0BA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XUEAAAJGwAAAAEk+v//tfr//wQAAAABhAQAAJoBAAAAAAAAAAAAAAAACd0FAAAJhQQAAAkbAAAAASD6//+1+v//BAAAAAWWBA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ZcEAAAJGwAAAAEd+v//tfr//wQAAAAFpgQAAC5Db2dub3MuQ09DLkRhdGFTb3VyY2UuUmVwb3J0RGF0YS5SZXBvcnRFbGVtZW50CAAAAAltX0NvbFNwYW4SbV9Db2xTcGFuU3BlY2lmaWVkCW1fUm93U3BhbhJtX1Jvd1NwYW5TcGVjaWZpZWQHbV9TdHlsZQRtX0lEDm1fUmVhZE9ubHlOYW1lBm1fdHlwZQAAAAACAQEECAEIAS5Db2dub3MuQ09DLkVuZ2luZS5SZXBvcnREYXRhLlJlcG9ydEVsZW1lbnRUeXBlGAAAABgAAAAAAAAAAAAAAAAACgmnBAAACRsAAAABGvr//7X6//8EAAAABbYEAAAuQ29nbm9zLkNPQy5EYXRhU291cmNlLlJlcG9ydERhdGEuUmVwb3J0RWxlbWVudAgAAAAJbV9Db2xTcGFuEm1fQ29sU3BhblNwZWNpZmllZAltX1Jvd1NwYW4SbV9Sb3dTcGFuU3BlY2lmaWVkB21fU3R5bGUEbV9JRA5tX1JlYWRPbmx5TmFtZQZtX3R5cGUAAAAAAgEBBAgBCAEuQ29nbm9zLkNPQy5FbmdpbmUuUmVwb3J0RGF0YS5SZXBvcnRFbGVtZW50VHlwZRgAAAAYAAAAAAAAAAAAAAAAAAoJtwQAAAkbAAAAARf6//+1+v//BAAAAAXGBAAALkNvZ25vcy5DT0MuRGF0YVNvdXJjZS5SZXBvcnREYXRhLlJlcG9ydEVsZW1lbnQIAAAACW1fQ29sU3BhbhJtX0NvbFNwYW5TcGVjaWZpZWQJbV9Sb3dTcGFuEm1fUm93U3BhblNwZWNpZmllZAdtX1N0eWxlBG1fSUQObV9SZWFkT25seU5hbWUGbV90eXBlAAAAAAIBAQQIAQgBLkNvZ25vcy5DT0MuRW5naW5lLlJlcG9ydERhdGEuUmVwb3J0RWxlbWVudFR5cGUYAAAAGAAAAAAAAAAAAAAAAAAKCcsEAAAJGwAAAAEU+v//tfr//wIAAAABxwQAACcAAAAJTwEAAAAAAAAAAAAAAcgEAAAnAAAACU8BAAAAAAAAAAAAAAHJBAAAJwAAAAlPAQAAAAAAAAAAAAABygQAACcAAAAJTwEAAAAAAAAAAAAAAdoEAACaAQAAAAAAAAAAAAAAAAnuBQAACd8EAAAJGwAAAAEP+v//tfr//wIAAAAB2wQAACcAAAAJXwEAAAAAAAAAAAAAAdwEAAAnAAAACV8BAAAAAAAAAAAAAAHdBAAAJwAAAAnzBQAAAwAAAAEAAAAB3gQAACcAAAAJ9AUAAAEAAAABAAAAAfAEAACaAQAAAAAAAAAAAAAAAAn1BQAACfIEAAAJGwAAAAEI+v//tfr//wUAAAAFAwUAAC5Db2dub3MuQ09DLkRhdGFTb3VyY2UuUmVwb3J0RGF0YS5SZXBvcnRFbGVtZW50CAAAAAltX0NvbFNwYW4SbV9Db2xTcGFuU3BlY2lmaWVkCW1fUm93U3BhbhJtX1Jvd1NwYW5TcGVjaWZpZWQHbV9TdHlsZQRtX0lEDm1fUmVhZE9ubHlOYW1lBm1fdHlwZQAAAAACAgEECAEIAS5Db2dub3MuQ09DLkVuZ2luZS5SZXBvcnREYXRhLlJlcG9ydEVsZW1lbnRUeXBlGAAAABgAAAAAAAAAAAAAAAAACgoJGwAAAAEH+v//tfr//wYAAAABEQUAAJoBAAAAAAAAAAAAAAAACfoFAAAJFgUAAAkbAAAAAQP6//+1+v//AgAAAAESBQAAJwAAAAlfAQAAAAAAAAAAAAABEwUAACcAAAAJXwEAAAAAAAAAAAAAARQFAAAnAAAACf8FAAADAAAAAQAAAAEVBQAAJwAAAAkABgAAAQAAAAEAAAABJwUAAJoBAAAAAAAAAAAAAAAACQEGAAAJKQUAAAkbAAAAAfz5//+1+v//BQAAAAU6BQAALkNvZ25vcy5DT0MuRGF0YVNvdXJjZS5SZXBvcnREYXRhLlJlcG9ydEVsZW1lbnQIAAAACW1fQ29sU3BhbhJtX0NvbFNwYW5TcGVjaWZpZWQJbV9Sb3dTcGFuEm1fUm93U3BhblNwZWNpZmllZAdtX1N0eWxlBG1fSUQObV9SZWFkT25seU5hbWUGbV90eXBlAAAAAAICAQQIAQgBLkNvZ25vcy5DT0MuRW5naW5lLlJlcG9ydERhdGEuUmVwb3J0RWxlbWVudFR5cGUYAAAAGAAAAAAAAAAAAAAAAAAKCgkbAAAAAfv5//+1+v//BgAAABFIBQAAAQAAAAYGBgAAAlMxEV8FAAABAAAABgcGAAACUzERcAUAAAEAAAAGCAYAAAJTMRF0BQAAAQAAAAYJBgAAAlMzEXgFAAABAAAABgoGAAACUzcRfAUAAAEAAAAGCwYAAAJTORGABQAAAQAAAAYMBgAAA1MzMRGFBQAAAQAAAAYNBgAAA1M1MRGNBQAAAQAAAAYOBgAAAlMxEaEFAAABAAAABg8GAAACUzERtQUAAAEAAAAGEAYAAAJTMRHJBQAAAQAAAAYRBgAAAlMxEd0FAAABAAAABhIGAAACUzER7gUAAAEAAAAGEwYAAANTMTUQ8wUAAAQAAAAJFAYAAAkVBgAACRYGAAAKEPQFAAAEAAAACRcGAAANAxH1BQAAAQAAAAYYBgAAA1MxOBH6BQAAAQAAAAYZBgAAA1MxNRD/BQAABAAAAAkaBgAACRsGAAAJHAYAAAoQAAYAAAQAAAAJHQYAAA0DEQEGAAABAAAABh4GAAADUzE4BRQGAAArQ29nbm9zLkNPQy5EYXRhU291cmNlLlJlcG9ydERhdGEuUkNNZXRhRGF0YQgAAAAIbV9kaW1JZHgLbV9pc1N1bW1hcnkGbV9OYW1lBm1fU2l6ZQdtX3N0YXJ0B21fc3R5bGUIbV9pbmRlbnQQbV9Db250YWluZWRHcm91cAAABAAABgADCAElQ29nbm9zLkNPQy5EYXRhU291cmNlLlJlcG9ydERhdGEuQ2VsbBgAAAAICAgcU3lzdGVtLkNvbGxlY3Rpb25zLkFycmF5TGlzdBgAAAAAAAAAAAkfBgAAAQAAAAAAAAAJIAYAAP////8JIQYAAAEVBgAAFAYAAAAAAAAACSIGAAABAAAAAQAAAAkjBgAA/////wkkBgAAARYGAAAUBgAAAAAAAAAJJQYAAAEAAAACAAAACSYGAAD/////CScGAAABFwYAABQGAAAAAAAAAAkoBgAAAQAAAAAAAAAJKQYAAP////8JKgYAAAEaBgAAFAYAAAAAAAAACSsGAAABAAAAAAAAAAksBgAA/////wktBgAAARsGAAAUBgAAAAAAAAAJLgYAAAEAAAABAAAACS8GAAD/////CTAGAAABHAYAABQGAAAAAAAAAAkxBgAAAQAAAAIAAAAJMgYAAP////8JMwYAAAEdBgAAFAYAAAAAAAAACTQGAAABAAAAAAAAAAk1BgAA/////wk2BgAABR8GAAAlQ29nbm9zLkNPQy5EYXRhU291cmNlLlJlcG9ydERhdGEuQ2VsbAoAAAALbV9DZWxsUGFydHMHbV9WYWx1ZQxtX0Zvcm10VmFsdWUJbV9jb2xzcGFuEm1fY29sc3BhbnNwZWNpZmllZAltX3Jvd3NwYW4SbV9yb3dzcGFuc3BlY2lmaWVkB21fc3R5bGUKbV9oYXNJbWFnZQptX2ltYWdldXJsBAEBAAAAAAYAAStDb2dub3MuQ09DLkRhdGFTb3VyY2UuUmVwb3J0RGF0YS5DZWxsUGFydFtdGAAAAAgBCAEBGAAAAAk3BgAACRsAAAAJGwAAAAAAAAAAAAAAAAAJIAYAAAAJGwAAABEgBgAAAQAAAAY7BgAAA1MxMQEhBgAAJwAAAAlfAQAAAAAAAAAAAAABIgYAAB8GAAAJPQYAAAkbAAAACRsAAAAAAAAAAAAAAAAACSMGAAAACRsAAAARIwYAAAEAAAAGQQYAAANTMTEBJAYAACcAAAAJXwEAAAAAAAAAAAAAASUGAAAfBgAACUMGAAAJGwAAAAkbAAAAAAAAAAAAAAAAAAkmBgAAAAkbAAAAESYGAAABAAAABkcGAAADUzExAScGAAAnAAAACV8BAAAAAAAAAAAAAAEoBgAAHwYAAAlJBgAACRsAAAAJGwAAAAAAAAAAAAAAAAAJKQYAAAAJGwAAABEpBgAAAQAAAAZNBgAAAlM4ASoGAAAnAAAACV8BAAAAAAAAAAAAAAErBgAAHwYAAAlPBgAACRsAAAAJGwAAAAAAAAAAAAAAAAAJLAYAAAAJGwAAABEsBgAAAQAAAAZTBgAAA1MxMQEtBgAAJwAAAAlfAQAAAAAAAAAAAAABLgYAAB8GAAAJVQYAAAkbAAAACRsAAAAAAAAAAAAAAAAACS8GAAAACRsAAAARLwYAAAEAAAAGWQYAAANTMTEBMAYAACcAAAAJXwEAAAAAAAAAAAAAATEGAAAfBgAACVsGAAAJGwAAAAkbAAAAAAAAAAAAAAAAAAkyBgAAAAkbAAAAETIGAAABAAAABl8GAAADUzExATMGAAAnAAAACV8BAAAAAAAAAAAAAAE0BgAAHwYAAAlhBgAACRsAAAAJGwAAAAAAAAAAAAAAAAAJNQYAAAAJGwAAABE1BgAAAQAAAAZlBgAAAlM4ATYGAAAnAAAACV8BAAAAAAAAAAAAAAc3BgAAAAEAAAABAAAABClDb2dub3MuQ09DLkRhdGFTb3VyY2UuUmVwb3J0RGF0YS5DZWxsUGFydBgAAAAJZwYAAAc9BgAAAAEAAAABAAAABClDb2dub3MuQ09DLkRhdGFTb3VyY2UuUmVwb3J0RGF0YS5DZWxsUGFydBgAAAAJaAYAAAdDBgAAAAEAAAABAAAABClDb2dub3MuQ09DLkRhdGFTb3VyY2UuUmVwb3J0RGF0YS5DZWxsUGFydBgAAAAJaQYAAAdJBgAAAAEAAAABAAAABClDb2dub3MuQ09DLkRhdGFTb3VyY2UuUmVwb3J0RGF0YS5DZWxsUGFydBgAAAAJagYAAAdPBgAAAAEAAAABAAAABClDb2dub3MuQ09DLkRhdGFTb3VyY2UuUmVwb3J0RGF0YS5DZWxsUGFydBgAAAAJawYAAAdVBgAAAAEAAAABAAAABClDb2dub3MuQ09DLkRhdGFTb3VyY2UuUmVwb3J0RGF0YS5DZWxsUGFydBgAAAAJbAYAAAdbBgAAAAEAAAABAAAABClDb2dub3MuQ09DLkRhdGFTb3VyY2UuUmVwb3J0RGF0YS5DZWxsUGFydBgAAAAJbQYAAAdhBgAAAAEAAAABAAAABClDb2dub3MuQ09DLkRhdGFTb3VyY2UuUmVwb3J0RGF0YS5DZWxsUGFydBgAAAAJbgYAAAVnBgAAKUNvZ25vcy5DT0MuRGF0YVNvdXJjZS5SZXBvcnREYXRhLkNlbGxQYXJ0BQAAAAdtX3N0eWxlB21fdmFsdWUKbV9GbXRWYWx1ZQxtX2RhdGFGb3JtYXQLbV92YWx1ZVR5cGUGAQEBBCpDb2dub3MuQ09DLkVuZ2luZS5SZXBvcnREYXRhLkNlbGxWYWx1ZVR5cGUYAAAAGAAAAAlvBgAABnAGAAAJU3Bla2UgUiBQBnEGAAAJU3Bla2UgUiBQCgWO+f//KkNvZ25vcy5DT0MuRW5naW5lLlJlcG9ydERhdGEuQ2VsbFZhbHVlVHlwZQEAAAAHdmFsdWVfXwAIGAAAAAYAAAABaAYAAGcGAAAJcwYAAAZ0BgAAFEdhdGVzaGVhZCAtIFQgVmFsbGV5BnUGAAAUR2F0ZXNoZWFkIC0gVCBWYWxsZXkKAYr5//+O+f//BgAAAAFpBgAAZwYAAAl3BgAABngGAAAMR2FpbnNib3JvdWdoBnkGAAAMR2FpbnNib3JvdWdoCgGG+f//jvn//wYAAAABagYAAGcGAAAJewYAAAZ8BgAAFkN1cnJlbnQgV2VlayAoMjAxM1czNCkGfQYAABZDdXJyZW50IFdlZWsgKDIwMTNXMzQpCgGC+f//jvn//wYAAAABawYAAGcGAAAJfwYAAAaABgAACVNwZWtlIFIgUAaBBgAACVNwZWtlIFIgUAoBfvn//475//8GAAAAAWwGAABnBgAACYMGAAAGhAYAABRHYXRlc2hlYWQgLSBUIFZhbGxleQaFBgAAFEdhdGVzaGVhZCAtIFQgVmFsbGV5CgF6+f//jvn//wYAAAABbQYAAGcGAAAJhwYAAAaIBgAADEdhaW5zYm9yb3VnaAaJBgAADEdhaW5zYm9yb3VnaAoBdvn//475//8GAAAAAW4GAABnBgAACYsGAAAGjAYAABZDdXJyZW50IFdlZWsgKDIwMTNXMzQpBo0GAAAWQ3VycmVudCBXZWVrICgyMDEzVzM0KQoBcvn//475//8GAAAAEW8GAAABAAAABo8GAAADUzEwEXMGAAABAAAABpAGAAADUzEwEXcGAAABAAAABpEGAAADUzEwEXsGAAABAAAABpIGAAACUzYRfwYAAAEAAAAGkwYAAANTMTARgwYAAAEAAAAGlAYAAANTMTARhwYAAAEAAAAGlQYAAANTMTARiwYAAAEAAAAGlgYAAAJTNgs="/>
  <p:tag name="COGNOS_OFFICE_NEXT_REPORT_ID" val="32"/>
</p:tagLst>
</file>

<file path=ppt/theme/theme1.xml><?xml version="1.0" encoding="utf-8"?>
<a:theme xmlns:a="http://schemas.openxmlformats.org/drawingml/2006/main" name="10 September 2009">
  <a:themeElements>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a:ln>
              <a:noFill/>
            </a:ln>
            <a:solidFill>
              <a:schemeClr val="hlink"/>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a:ln>
              <a:noFill/>
            </a:ln>
            <a:solidFill>
              <a:schemeClr val="hlink"/>
            </a:solidFill>
            <a:effectLst/>
            <a:latin typeface="Arial" charset="0"/>
            <a:ea typeface="ＭＳ Ｐゴシック" charset="0"/>
          </a:defRPr>
        </a:defPPr>
      </a:lstStyle>
    </a:lnDef>
  </a:objectDefaults>
  <a:extraClrSchemeLst>
    <a:extraClrScheme>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ce_ibm_planet_white_Jan2011</Template>
  <TotalTime>30322</TotalTime>
  <Words>2900</Words>
  <Application>Microsoft Office PowerPoint</Application>
  <PresentationFormat>On-screen Show (4:3)</PresentationFormat>
  <Paragraphs>435</Paragraphs>
  <Slides>26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10 September 2009</vt:lpstr>
      <vt:lpstr>Microsoft Excel 97-2003 Worksheet</vt:lpstr>
      <vt:lpstr>PowerPoint Presentation</vt:lpstr>
      <vt:lpstr>Agenda</vt:lpstr>
      <vt:lpstr>Agenda</vt:lpstr>
      <vt:lpstr>ANALYTIC-DRIVEN ORGANIZATIONS are distinguished by their ability to leverage … </vt:lpstr>
      <vt:lpstr>PowerPoint Presentation</vt:lpstr>
      <vt:lpstr>Integration is fundamental to the success of Business Analytics</vt:lpstr>
      <vt:lpstr>Smarter Analytics Maturity Model Reactive to Prescriptive to Predictive to Cognitive</vt:lpstr>
      <vt:lpstr>The IBM Business Analytics portfolio</vt:lpstr>
      <vt:lpstr>Agenda</vt:lpstr>
      <vt:lpstr>What is Cognos Business Intelligence?</vt:lpstr>
      <vt:lpstr>Overview of Cognos Capabilities</vt:lpstr>
      <vt:lpstr>How Does Cognos Work?</vt:lpstr>
      <vt:lpstr>PowerPoint Presentation</vt:lpstr>
      <vt:lpstr>Agenda</vt:lpstr>
      <vt:lpstr>The Baseline of Predictive Analytics – Applied Mathematics Statistics: Ask a Question of a Sample to Generalize to the Universe</vt:lpstr>
      <vt:lpstr>Getting a More Accurate Picture: All the Data Matters</vt:lpstr>
      <vt:lpstr>Taking Predictive Analytics to the Next Level Data Mining: Predict the Behavior of the Next Case with a Model</vt:lpstr>
      <vt:lpstr>SPSS Product Overview</vt:lpstr>
      <vt:lpstr>Driving Smarter Business Outcomes</vt:lpstr>
      <vt:lpstr>PowerPoint Presentation</vt:lpstr>
      <vt:lpstr>Agenda</vt:lpstr>
      <vt:lpstr>Use Cases</vt:lpstr>
      <vt:lpstr>Information and Support</vt:lpstr>
      <vt:lpstr>Questions?</vt:lpstr>
      <vt:lpstr>PowerPoint Presentation</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Smarter Computing</dc:title>
  <dc:creator>abennett</dc:creator>
  <cp:lastModifiedBy>IBM_ADMIN</cp:lastModifiedBy>
  <cp:revision>923</cp:revision>
  <cp:lastPrinted>2014-06-17T10:02:41Z</cp:lastPrinted>
  <dcterms:created xsi:type="dcterms:W3CDTF">2009-05-28T20:28:13Z</dcterms:created>
  <dcterms:modified xsi:type="dcterms:W3CDTF">2014-06-25T11:18:46Z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00080026960000000000010250300207f7000400038000</vt:lpwstr>
  </property>
</Properties>
</file>